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59" autoAdjust="0"/>
    <p:restoredTop sz="86380" autoAdjust="0"/>
  </p:normalViewPr>
  <p:slideViewPr>
    <p:cSldViewPr>
      <p:cViewPr varScale="1">
        <p:scale>
          <a:sx n="37" d="100"/>
          <a:sy n="37" d="100"/>
        </p:scale>
        <p:origin x="-1008" y="-78"/>
      </p:cViewPr>
      <p:guideLst>
        <p:guide orient="horz" pos="2160"/>
        <p:guide pos="2880"/>
      </p:guideLst>
    </p:cSldViewPr>
  </p:slideViewPr>
  <p:outlineViewPr>
    <p:cViewPr>
      <p:scale>
        <a:sx n="33" d="100"/>
        <a:sy n="33" d="100"/>
      </p:scale>
      <p:origin x="246" y="1188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19AEF0-7565-4B2D-B095-24F06E238A54}" type="datetimeFigureOut">
              <a:rPr lang="en-US" smtClean="0"/>
              <a:pPr/>
              <a:t>7/31/2013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D87B1E-4FCE-4E22-A037-A6C8F586D2D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D87B1E-4FCE-4E22-A037-A6C8F586D2D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D87B1E-4FCE-4E22-A037-A6C8F586D2D1}"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bn-BD" dirty="0" smtClean="0"/>
              <a:t> </a:t>
            </a:r>
            <a:endParaRPr lang="en-US" dirty="0"/>
          </a:p>
        </p:txBody>
      </p:sp>
      <p:sp>
        <p:nvSpPr>
          <p:cNvPr id="4" name="Slide Number Placeholder 3"/>
          <p:cNvSpPr>
            <a:spLocks noGrp="1"/>
          </p:cNvSpPr>
          <p:nvPr>
            <p:ph type="sldNum" sz="quarter" idx="10"/>
          </p:nvPr>
        </p:nvSpPr>
        <p:spPr/>
        <p:txBody>
          <a:bodyPr/>
          <a:lstStyle/>
          <a:p>
            <a:fld id="{13D87B1E-4FCE-4E22-A037-A6C8F586D2D1}"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D87B1E-4FCE-4E22-A037-A6C8F586D2D1}"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D87B1E-4FCE-4E22-A037-A6C8F586D2D1}"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D87B1E-4FCE-4E22-A037-A6C8F586D2D1}"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D87B1E-4FCE-4E22-A037-A6C8F586D2D1}"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7/31/2013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7/31/2013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jpg"/>
          <p:cNvPicPr>
            <a:picLocks noChangeAspect="1"/>
          </p:cNvPicPr>
          <p:nvPr/>
        </p:nvPicPr>
        <p:blipFill>
          <a:blip r:embed="rId3"/>
          <a:stretch>
            <a:fillRect/>
          </a:stretch>
        </p:blipFill>
        <p:spPr>
          <a:xfrm>
            <a:off x="304800" y="228600"/>
            <a:ext cx="8534400" cy="6324600"/>
          </a:xfrm>
          <a:prstGeom prst="rect">
            <a:avLst/>
          </a:prstGeom>
        </p:spPr>
      </p:pic>
      <p:sp>
        <p:nvSpPr>
          <p:cNvPr id="3" name="Rectangle 2"/>
          <p:cNvSpPr/>
          <p:nvPr/>
        </p:nvSpPr>
        <p:spPr>
          <a:xfrm>
            <a:off x="2133600" y="2209800"/>
            <a:ext cx="4724400" cy="243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13800" dirty="0" smtClean="0">
                <a:solidFill>
                  <a:srgbClr val="7030A0"/>
                </a:solidFill>
                <a:latin typeface="NikoshBAN" pitchFamily="2" charset="0"/>
                <a:cs typeface="NikoshBAN" pitchFamily="2" charset="0"/>
              </a:rPr>
              <a:t>স্বাগতম</a:t>
            </a:r>
            <a:r>
              <a:rPr lang="bn-BD" dirty="0" smtClean="0">
                <a:latin typeface="NikoshBAN" pitchFamily="2" charset="0"/>
                <a:cs typeface="NikoshBAN" pitchFamily="2" charset="0"/>
              </a:rPr>
              <a:t> </a:t>
            </a:r>
            <a:endParaRPr lang="en-US"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nodeType="clickEffect">
                                  <p:stCondLst>
                                    <p:cond delay="0"/>
                                  </p:stCondLst>
                                  <p:childTnLst>
                                    <p:anim calcmode="lin" valueType="num">
                                      <p:cBhvr>
                                        <p:cTn id="6" dur="500"/>
                                        <p:tgtEl>
                                          <p:spTgt spid="3">
                                            <p:txEl>
                                              <p:pRg st="0" end="0"/>
                                            </p:txEl>
                                          </p:spTgt>
                                        </p:tgtEl>
                                        <p:attrNameLst>
                                          <p:attrName>ppt_w</p:attrName>
                                        </p:attrNameLst>
                                      </p:cBhvr>
                                      <p:tavLst>
                                        <p:tav tm="0">
                                          <p:val>
                                            <p:strVal val="ppt_w"/>
                                          </p:val>
                                        </p:tav>
                                        <p:tav tm="100000">
                                          <p:val>
                                            <p:fltVal val="0"/>
                                          </p:val>
                                        </p:tav>
                                      </p:tavLst>
                                    </p:anim>
                                    <p:anim calcmode="lin" valueType="num">
                                      <p:cBhvr>
                                        <p:cTn id="7" dur="500"/>
                                        <p:tgtEl>
                                          <p:spTgt spid="3">
                                            <p:txEl>
                                              <p:pRg st="0" end="0"/>
                                            </p:txEl>
                                          </p:spTgt>
                                        </p:tgtEl>
                                        <p:attrNameLst>
                                          <p:attrName>ppt_h</p:attrName>
                                        </p:attrNameLst>
                                      </p:cBhvr>
                                      <p:tavLst>
                                        <p:tav tm="0">
                                          <p:val>
                                            <p:strVal val="ppt_h"/>
                                          </p:val>
                                        </p:tav>
                                        <p:tav tm="100000">
                                          <p:val>
                                            <p:fltVal val="0"/>
                                          </p:val>
                                        </p:tav>
                                      </p:tavLst>
                                    </p:anim>
                                    <p:set>
                                      <p:cBhvr>
                                        <p:cTn id="8"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spPr>
        <p:txBody>
          <a:bodyPr>
            <a:noAutofit/>
          </a:bodyPr>
          <a:lstStyle/>
          <a:p>
            <a:r>
              <a:rPr lang="bn-BD" sz="8000" dirty="0" smtClean="0">
                <a:solidFill>
                  <a:schemeClr val="accent6">
                    <a:lumMod val="75000"/>
                  </a:schemeClr>
                </a:solidFill>
                <a:latin typeface="NikoshBAN" pitchFamily="2" charset="0"/>
                <a:cs typeface="NikoshBAN" pitchFamily="2" charset="0"/>
              </a:rPr>
              <a:t>পরিচিতি </a:t>
            </a:r>
            <a:endParaRPr lang="en-US" sz="8000" dirty="0">
              <a:solidFill>
                <a:schemeClr val="accent6">
                  <a:lumMod val="75000"/>
                </a:schemeClr>
              </a:solidFill>
              <a:latin typeface="NikoshBAN" pitchFamily="2" charset="0"/>
              <a:cs typeface="NikoshBAN" pitchFamily="2" charset="0"/>
            </a:endParaRPr>
          </a:p>
        </p:txBody>
      </p:sp>
      <p:sp>
        <p:nvSpPr>
          <p:cNvPr id="3" name="Content Placeholder 2"/>
          <p:cNvSpPr>
            <a:spLocks noGrp="1"/>
          </p:cNvSpPr>
          <p:nvPr>
            <p:ph sz="half" idx="1"/>
          </p:nvPr>
        </p:nvSpPr>
        <p:spPr>
          <a:blipFill>
            <a:blip r:embed="rId2"/>
            <a:tile tx="0" ty="0" sx="100000" sy="100000" flip="none" algn="tl"/>
          </a:blipFill>
        </p:spPr>
        <p:txBody>
          <a:bodyPr>
            <a:normAutofit/>
          </a:bodyPr>
          <a:lstStyle/>
          <a:p>
            <a:pPr>
              <a:buNone/>
            </a:pPr>
            <a:r>
              <a:rPr lang="bn-BD" sz="3200" dirty="0" smtClean="0">
                <a:latin typeface="NikoshBAN" pitchFamily="2" charset="0"/>
                <a:cs typeface="NikoshBAN" pitchFamily="2" charset="0"/>
              </a:rPr>
              <a:t>  মিঃ উৎপল রায় </a:t>
            </a:r>
          </a:p>
          <a:p>
            <a:pPr>
              <a:buNone/>
            </a:pPr>
            <a:r>
              <a:rPr lang="bn-BD" sz="3200" dirty="0" smtClean="0">
                <a:latin typeface="NikoshBAN" pitchFamily="2" charset="0"/>
                <a:cs typeface="NikoshBAN" pitchFamily="2" charset="0"/>
              </a:rPr>
              <a:t> সহকারী শিক্ষক ( কম্পিঊটার) </a:t>
            </a:r>
          </a:p>
          <a:p>
            <a:pPr>
              <a:buNone/>
            </a:pPr>
            <a:r>
              <a:rPr lang="bn-BD" sz="3200" dirty="0" smtClean="0">
                <a:latin typeface="NikoshBAN" pitchFamily="2" charset="0"/>
                <a:cs typeface="NikoshBAN" pitchFamily="2" charset="0"/>
              </a:rPr>
              <a:t> কাচিনীয়া ঊচ্চ বিদ্যালয় ও কলেজ </a:t>
            </a:r>
          </a:p>
          <a:p>
            <a:pPr>
              <a:buNone/>
            </a:pPr>
            <a:r>
              <a:rPr lang="bn-BD" sz="3200" dirty="0" smtClean="0">
                <a:latin typeface="NikoshBAN" pitchFamily="2" charset="0"/>
                <a:cs typeface="NikoshBAN" pitchFamily="2" charset="0"/>
              </a:rPr>
              <a:t> কাচিনীয়া,খানসামা, দিনাজপুর </a:t>
            </a:r>
            <a:endParaRPr lang="en-US" sz="3200" dirty="0">
              <a:latin typeface="NikoshBAN" pitchFamily="2" charset="0"/>
              <a:cs typeface="NikoshBAN" pitchFamily="2" charset="0"/>
            </a:endParaRPr>
          </a:p>
        </p:txBody>
      </p:sp>
      <p:sp>
        <p:nvSpPr>
          <p:cNvPr id="4" name="Content Placeholder 3"/>
          <p:cNvSpPr>
            <a:spLocks noGrp="1"/>
          </p:cNvSpPr>
          <p:nvPr>
            <p:ph sz="half" idx="2"/>
          </p:nvPr>
        </p:nvSpPr>
        <p:spPr>
          <a:blipFill>
            <a:blip r:embed="rId2"/>
            <a:tile tx="0" ty="0" sx="100000" sy="100000" flip="none" algn="tl"/>
          </a:blipFill>
        </p:spPr>
        <p:txBody>
          <a:bodyPr/>
          <a:lstStyle/>
          <a:p>
            <a:pPr>
              <a:buNone/>
            </a:pPr>
            <a:r>
              <a:rPr lang="bn-BD" dirty="0" smtClean="0">
                <a:latin typeface="NikoshBAN" pitchFamily="2" charset="0"/>
                <a:cs typeface="NikoshBAN" pitchFamily="2" charset="0"/>
              </a:rPr>
              <a:t>   </a:t>
            </a:r>
            <a:r>
              <a:rPr lang="bn-BD" sz="4000" dirty="0" smtClean="0">
                <a:solidFill>
                  <a:schemeClr val="tx2">
                    <a:lumMod val="75000"/>
                  </a:schemeClr>
                </a:solidFill>
                <a:latin typeface="NikoshBAN" pitchFamily="2" charset="0"/>
                <a:cs typeface="NikoshBAN" pitchFamily="2" charset="0"/>
              </a:rPr>
              <a:t>বিষয় ঃ ভূগোল</a:t>
            </a:r>
          </a:p>
          <a:p>
            <a:pPr>
              <a:buNone/>
            </a:pPr>
            <a:r>
              <a:rPr lang="bn-BD" sz="4000" dirty="0" smtClean="0">
                <a:solidFill>
                  <a:schemeClr val="tx2">
                    <a:lumMod val="75000"/>
                  </a:schemeClr>
                </a:solidFill>
                <a:latin typeface="NikoshBAN" pitchFamily="2" charset="0"/>
                <a:cs typeface="NikoshBAN" pitchFamily="2" charset="0"/>
              </a:rPr>
              <a:t>   চতুর্থ অধ্যায় </a:t>
            </a:r>
            <a:r>
              <a:rPr lang="bn-BD" sz="4000" dirty="0" smtClean="0">
                <a:solidFill>
                  <a:schemeClr val="tx2">
                    <a:lumMod val="75000"/>
                  </a:schemeClr>
                </a:solidFill>
                <a:latin typeface="NikoshBAN" pitchFamily="2" charset="0"/>
                <a:cs typeface="NikoshBAN" pitchFamily="2" charset="0"/>
              </a:rPr>
              <a:t>,</a:t>
            </a:r>
            <a:r>
              <a:rPr lang="bn-BD" sz="4000" dirty="0" smtClean="0">
                <a:solidFill>
                  <a:schemeClr val="tx2">
                    <a:lumMod val="75000"/>
                  </a:schemeClr>
                </a:solidFill>
                <a:latin typeface="NikoshBAN" pitchFamily="2" charset="0"/>
                <a:cs typeface="NikoshBAN" pitchFamily="2" charset="0"/>
              </a:rPr>
              <a:t>ভূমিরুপ</a:t>
            </a:r>
            <a:endParaRPr lang="en-US" sz="4000" dirty="0" smtClean="0">
              <a:solidFill>
                <a:schemeClr val="tx2">
                  <a:lumMod val="75000"/>
                </a:schemeClr>
              </a:solidFill>
              <a:latin typeface="NikoshBAN" pitchFamily="2" charset="0"/>
              <a:cs typeface="NikoshBAN" pitchFamily="2" charset="0"/>
            </a:endParaRPr>
          </a:p>
          <a:p>
            <a:pPr>
              <a:buNone/>
            </a:pPr>
            <a:r>
              <a:rPr lang="en-US" dirty="0" smtClean="0">
                <a:solidFill>
                  <a:schemeClr val="tx2">
                    <a:lumMod val="75000"/>
                  </a:schemeClr>
                </a:solidFill>
                <a:latin typeface="NikoshBAN" pitchFamily="2" charset="0"/>
                <a:cs typeface="NikoshBAN" pitchFamily="2" charset="0"/>
              </a:rPr>
              <a:t>   </a:t>
            </a:r>
            <a:r>
              <a:rPr lang="bn-BD" dirty="0" smtClean="0">
                <a:solidFill>
                  <a:schemeClr val="tx2">
                    <a:lumMod val="75000"/>
                  </a:schemeClr>
                </a:solidFill>
                <a:latin typeface="NikoshBAN" pitchFamily="2" charset="0"/>
                <a:cs typeface="NikoshBAN" pitchFamily="2" charset="0"/>
              </a:rPr>
              <a:t>  (পর্বত, সমভূমি, মালভূমি,)  </a:t>
            </a:r>
            <a:endParaRPr lang="bn-BD" dirty="0" smtClean="0">
              <a:solidFill>
                <a:schemeClr val="tx2">
                  <a:lumMod val="75000"/>
                </a:schemeClr>
              </a:solidFill>
              <a:latin typeface="NikoshBAN" pitchFamily="2" charset="0"/>
              <a:cs typeface="NikoshBAN" pitchFamily="2" charset="0"/>
            </a:endParaRPr>
          </a:p>
          <a:p>
            <a:pPr>
              <a:buNone/>
            </a:pPr>
            <a:r>
              <a:rPr lang="bn-BD" sz="4000" dirty="0" smtClean="0">
                <a:solidFill>
                  <a:schemeClr val="tx2">
                    <a:lumMod val="75000"/>
                  </a:schemeClr>
                </a:solidFill>
                <a:latin typeface="NikoshBAN" pitchFamily="2" charset="0"/>
                <a:cs typeface="NikoshBAN" pitchFamily="2" charset="0"/>
              </a:rPr>
              <a:t>   নবম </a:t>
            </a:r>
            <a:r>
              <a:rPr lang="bn-BD" sz="4000" dirty="0" smtClean="0">
                <a:solidFill>
                  <a:schemeClr val="tx2">
                    <a:lumMod val="75000"/>
                  </a:schemeClr>
                </a:solidFill>
                <a:latin typeface="NikoshBAN" pitchFamily="2" charset="0"/>
                <a:cs typeface="NikoshBAN" pitchFamily="2" charset="0"/>
              </a:rPr>
              <a:t>শ্রেনী </a:t>
            </a:r>
            <a:endParaRPr lang="bn-BD" sz="4000" dirty="0" smtClean="0">
              <a:solidFill>
                <a:schemeClr val="tx2">
                  <a:lumMod val="75000"/>
                </a:schemeClr>
              </a:solidFill>
              <a:latin typeface="NikoshBAN" pitchFamily="2" charset="0"/>
              <a:cs typeface="NikoshBAN" pitchFamily="2" charset="0"/>
            </a:endParaRPr>
          </a:p>
          <a:p>
            <a:pPr>
              <a:buNone/>
            </a:pPr>
            <a:r>
              <a:rPr lang="bn-BD" dirty="0" smtClean="0">
                <a:latin typeface="NikoshBAN" pitchFamily="2" charset="0"/>
                <a:cs typeface="NikoshBAN" pitchFamily="2" charset="0"/>
              </a:rPr>
              <a:t>     </a:t>
            </a:r>
          </a:p>
          <a:p>
            <a:pPr>
              <a:buNone/>
            </a:pPr>
            <a:r>
              <a:rPr lang="bn-BD" dirty="0" smtClean="0">
                <a:latin typeface="NikoshBAN" pitchFamily="2" charset="0"/>
                <a:cs typeface="NikoshBAN" pitchFamily="2" charset="0"/>
              </a:rPr>
              <a:t>     </a:t>
            </a:r>
            <a:endParaRPr lang="en-US"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xit" presetSubtype="12" fill="hold" grpId="0" nodeType="clickEffect">
                                  <p:stCondLst>
                                    <p:cond delay="0"/>
                                  </p:stCondLst>
                                  <p:childTnLst>
                                    <p:animEffect transition="out" filter="strips(downLeft)">
                                      <p:cBhvr>
                                        <p:cTn id="11" dur="500"/>
                                        <p:tgtEl>
                                          <p:spTgt spid="3">
                                            <p:txEl>
                                              <p:pRg st="0" end="0"/>
                                            </p:txEl>
                                          </p:spTgt>
                                        </p:tgtEl>
                                      </p:cBhvr>
                                    </p:animEffect>
                                    <p:set>
                                      <p:cBhvr>
                                        <p:cTn id="12"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8" presetClass="exit" presetSubtype="12" fill="hold" grpId="0" nodeType="clickEffect">
                                  <p:stCondLst>
                                    <p:cond delay="0"/>
                                  </p:stCondLst>
                                  <p:childTnLst>
                                    <p:animEffect transition="out" filter="strips(downLeft)">
                                      <p:cBhvr>
                                        <p:cTn id="16" dur="500"/>
                                        <p:tgtEl>
                                          <p:spTgt spid="3">
                                            <p:txEl>
                                              <p:pRg st="1" end="1"/>
                                            </p:txEl>
                                          </p:spTgt>
                                        </p:tgtEl>
                                      </p:cBhvr>
                                    </p:animEffect>
                                    <p:set>
                                      <p:cBhvr>
                                        <p:cTn id="17"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8" presetClass="exit" presetSubtype="12" fill="hold" grpId="0" nodeType="clickEffect">
                                  <p:stCondLst>
                                    <p:cond delay="0"/>
                                  </p:stCondLst>
                                  <p:childTnLst>
                                    <p:animEffect transition="out" filter="strips(downLeft)">
                                      <p:cBhvr>
                                        <p:cTn id="21" dur="500"/>
                                        <p:tgtEl>
                                          <p:spTgt spid="3">
                                            <p:txEl>
                                              <p:pRg st="2" end="2"/>
                                            </p:txEl>
                                          </p:spTgt>
                                        </p:tgtEl>
                                      </p:cBhvr>
                                    </p:animEffect>
                                    <p:set>
                                      <p:cBhvr>
                                        <p:cTn id="22"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8" presetClass="exit" presetSubtype="12" fill="hold" grpId="0" nodeType="clickEffect">
                                  <p:stCondLst>
                                    <p:cond delay="0"/>
                                  </p:stCondLst>
                                  <p:childTnLst>
                                    <p:animEffect transition="out" filter="strips(downLeft)">
                                      <p:cBhvr>
                                        <p:cTn id="26" dur="500"/>
                                        <p:tgtEl>
                                          <p:spTgt spid="3">
                                            <p:txEl>
                                              <p:pRg st="3" end="3"/>
                                            </p:txEl>
                                          </p:spTgt>
                                        </p:tgtEl>
                                      </p:cBhvr>
                                    </p:animEffect>
                                    <p:set>
                                      <p:cBhvr>
                                        <p:cTn id="27"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8" presetClass="exit" presetSubtype="12" fill="hold" grpId="0" nodeType="clickEffect">
                                  <p:stCondLst>
                                    <p:cond delay="0"/>
                                  </p:stCondLst>
                                  <p:childTnLst>
                                    <p:animEffect transition="out" filter="strips(downLeft)">
                                      <p:cBhvr>
                                        <p:cTn id="31" dur="500"/>
                                        <p:tgtEl>
                                          <p:spTgt spid="3">
                                            <p:bg/>
                                          </p:spTgt>
                                        </p:tgtEl>
                                      </p:cBhvr>
                                    </p:animEffect>
                                    <p:set>
                                      <p:cBhvr>
                                        <p:cTn id="32" dur="1" fill="hold">
                                          <p:stCondLst>
                                            <p:cond delay="499"/>
                                          </p:stCondLst>
                                        </p:cTn>
                                        <p:tgtEl>
                                          <p:spTgt spid="3">
                                            <p:bg/>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6" presetClass="exit" presetSubtype="16" fill="hold" grpId="0" nodeType="clickEffect">
                                  <p:stCondLst>
                                    <p:cond delay="0"/>
                                  </p:stCondLst>
                                  <p:childTnLst>
                                    <p:animEffect transition="out" filter="circle(in)">
                                      <p:cBhvr>
                                        <p:cTn id="36" dur="2000"/>
                                        <p:tgtEl>
                                          <p:spTgt spid="4">
                                            <p:txEl>
                                              <p:pRg st="0" end="0"/>
                                            </p:txEl>
                                          </p:spTgt>
                                        </p:tgtEl>
                                      </p:cBhvr>
                                    </p:animEffect>
                                    <p:set>
                                      <p:cBhvr>
                                        <p:cTn id="37" dur="1" fill="hold">
                                          <p:stCondLst>
                                            <p:cond delay="1999"/>
                                          </p:stCondLst>
                                        </p:cTn>
                                        <p:tgtEl>
                                          <p:spTgt spid="4">
                                            <p:txEl>
                                              <p:pRg st="0" end="0"/>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6" presetClass="exit" presetSubtype="16" fill="hold" grpId="0" nodeType="clickEffect">
                                  <p:stCondLst>
                                    <p:cond delay="0"/>
                                  </p:stCondLst>
                                  <p:childTnLst>
                                    <p:animEffect transition="out" filter="circle(in)">
                                      <p:cBhvr>
                                        <p:cTn id="41" dur="2000"/>
                                        <p:tgtEl>
                                          <p:spTgt spid="4">
                                            <p:txEl>
                                              <p:pRg st="1" end="1"/>
                                            </p:txEl>
                                          </p:spTgt>
                                        </p:tgtEl>
                                      </p:cBhvr>
                                    </p:animEffect>
                                    <p:set>
                                      <p:cBhvr>
                                        <p:cTn id="42" dur="1" fill="hold">
                                          <p:stCondLst>
                                            <p:cond delay="1999"/>
                                          </p:stCondLst>
                                        </p:cTn>
                                        <p:tgtEl>
                                          <p:spTgt spid="4">
                                            <p:txEl>
                                              <p:pRg st="1" end="1"/>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6" presetClass="exit" presetSubtype="16" fill="hold" grpId="0" nodeType="clickEffect">
                                  <p:stCondLst>
                                    <p:cond delay="0"/>
                                  </p:stCondLst>
                                  <p:childTnLst>
                                    <p:animEffect transition="out" filter="circle(in)">
                                      <p:cBhvr>
                                        <p:cTn id="46" dur="2000"/>
                                        <p:tgtEl>
                                          <p:spTgt spid="4">
                                            <p:txEl>
                                              <p:pRg st="2" end="2"/>
                                            </p:txEl>
                                          </p:spTgt>
                                        </p:tgtEl>
                                      </p:cBhvr>
                                    </p:animEffect>
                                    <p:set>
                                      <p:cBhvr>
                                        <p:cTn id="47" dur="1" fill="hold">
                                          <p:stCondLst>
                                            <p:cond delay="1999"/>
                                          </p:stCondLst>
                                        </p:cTn>
                                        <p:tgtEl>
                                          <p:spTgt spid="4">
                                            <p:txEl>
                                              <p:pRg st="2" end="2"/>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6" presetClass="exit" presetSubtype="16" fill="hold" grpId="0" nodeType="clickEffect">
                                  <p:stCondLst>
                                    <p:cond delay="0"/>
                                  </p:stCondLst>
                                  <p:childTnLst>
                                    <p:animEffect transition="out" filter="circle(in)">
                                      <p:cBhvr>
                                        <p:cTn id="51" dur="2000"/>
                                        <p:tgtEl>
                                          <p:spTgt spid="4">
                                            <p:txEl>
                                              <p:pRg st="3" end="3"/>
                                            </p:txEl>
                                          </p:spTgt>
                                        </p:tgtEl>
                                      </p:cBhvr>
                                    </p:animEffect>
                                    <p:set>
                                      <p:cBhvr>
                                        <p:cTn id="52" dur="1" fill="hold">
                                          <p:stCondLst>
                                            <p:cond delay="1999"/>
                                          </p:stCondLst>
                                        </p:cTn>
                                        <p:tgtEl>
                                          <p:spTgt spid="4">
                                            <p:txEl>
                                              <p:pRg st="3" end="3"/>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6" presetClass="exit" presetSubtype="16" fill="hold" grpId="0" nodeType="clickEffect">
                                  <p:stCondLst>
                                    <p:cond delay="0"/>
                                  </p:stCondLst>
                                  <p:childTnLst>
                                    <p:animEffect transition="out" filter="circle(in)">
                                      <p:cBhvr>
                                        <p:cTn id="56" dur="2000"/>
                                        <p:tgtEl>
                                          <p:spTgt spid="4">
                                            <p:txEl>
                                              <p:pRg st="4" end="4"/>
                                            </p:txEl>
                                          </p:spTgt>
                                        </p:tgtEl>
                                      </p:cBhvr>
                                    </p:animEffect>
                                    <p:set>
                                      <p:cBhvr>
                                        <p:cTn id="57" dur="1" fill="hold">
                                          <p:stCondLst>
                                            <p:cond delay="1999"/>
                                          </p:stCondLst>
                                        </p:cTn>
                                        <p:tgtEl>
                                          <p:spTgt spid="4">
                                            <p:txEl>
                                              <p:pRg st="4" end="4"/>
                                            </p:txEl>
                                          </p:spTgt>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6" presetClass="exit" presetSubtype="16" fill="hold" grpId="0" nodeType="clickEffect">
                                  <p:stCondLst>
                                    <p:cond delay="0"/>
                                  </p:stCondLst>
                                  <p:childTnLst>
                                    <p:animEffect transition="out" filter="circle(in)">
                                      <p:cBhvr>
                                        <p:cTn id="61" dur="2000"/>
                                        <p:tgtEl>
                                          <p:spTgt spid="4">
                                            <p:txEl>
                                              <p:pRg st="5" end="5"/>
                                            </p:txEl>
                                          </p:spTgt>
                                        </p:tgtEl>
                                      </p:cBhvr>
                                    </p:animEffect>
                                    <p:set>
                                      <p:cBhvr>
                                        <p:cTn id="62" dur="1" fill="hold">
                                          <p:stCondLst>
                                            <p:cond delay="1999"/>
                                          </p:stCondLst>
                                        </p:cTn>
                                        <p:tgtEl>
                                          <p:spTgt spid="4">
                                            <p:txEl>
                                              <p:pRg st="5" end="5"/>
                                            </p:txEl>
                                          </p:spTgt>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6" presetClass="exit" presetSubtype="16" fill="hold" grpId="0" nodeType="clickEffect">
                                  <p:stCondLst>
                                    <p:cond delay="0"/>
                                  </p:stCondLst>
                                  <p:childTnLst>
                                    <p:animEffect transition="out" filter="circle(in)">
                                      <p:cBhvr>
                                        <p:cTn id="66" dur="2000"/>
                                        <p:tgtEl>
                                          <p:spTgt spid="4">
                                            <p:bg/>
                                          </p:spTgt>
                                        </p:tgtEl>
                                      </p:cBhvr>
                                    </p:animEffect>
                                    <p:set>
                                      <p:cBhvr>
                                        <p:cTn id="67" dur="1" fill="hold">
                                          <p:stCondLst>
                                            <p:cond delay="1999"/>
                                          </p:stCondLst>
                                        </p:cTn>
                                        <p:tgtEl>
                                          <p:spTgt spid="4">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jpg"/>
          <p:cNvPicPr>
            <a:picLocks noChangeAspect="1"/>
          </p:cNvPicPr>
          <p:nvPr/>
        </p:nvPicPr>
        <p:blipFill>
          <a:blip r:embed="rId3"/>
          <a:stretch>
            <a:fillRect/>
          </a:stretch>
        </p:blipFill>
        <p:spPr>
          <a:xfrm>
            <a:off x="304800" y="228600"/>
            <a:ext cx="4343400" cy="2895600"/>
          </a:xfrm>
          <a:prstGeom prst="rect">
            <a:avLst/>
          </a:prstGeom>
        </p:spPr>
      </p:pic>
      <p:pic>
        <p:nvPicPr>
          <p:cNvPr id="3" name="Picture 2" descr="y.jpg"/>
          <p:cNvPicPr>
            <a:picLocks noChangeAspect="1"/>
          </p:cNvPicPr>
          <p:nvPr/>
        </p:nvPicPr>
        <p:blipFill>
          <a:blip r:embed="rId4"/>
          <a:stretch>
            <a:fillRect/>
          </a:stretch>
        </p:blipFill>
        <p:spPr>
          <a:xfrm>
            <a:off x="4800600" y="228600"/>
            <a:ext cx="4133850" cy="2776016"/>
          </a:xfrm>
          <a:prstGeom prst="rect">
            <a:avLst/>
          </a:prstGeom>
          <a:ln>
            <a:noFill/>
          </a:ln>
        </p:spPr>
      </p:pic>
      <p:pic>
        <p:nvPicPr>
          <p:cNvPr id="4" name="Picture 3" descr="moul.jpg"/>
          <p:cNvPicPr>
            <a:picLocks noChangeAspect="1"/>
          </p:cNvPicPr>
          <p:nvPr/>
        </p:nvPicPr>
        <p:blipFill>
          <a:blip r:embed="rId5"/>
          <a:stretch>
            <a:fillRect/>
          </a:stretch>
        </p:blipFill>
        <p:spPr>
          <a:xfrm>
            <a:off x="228600" y="3276600"/>
            <a:ext cx="4343400" cy="3371850"/>
          </a:xfrm>
          <a:prstGeom prst="rect">
            <a:avLst/>
          </a:prstGeom>
        </p:spPr>
      </p:pic>
      <p:pic>
        <p:nvPicPr>
          <p:cNvPr id="5" name="Picture 4" descr="de.jpg"/>
          <p:cNvPicPr>
            <a:picLocks noChangeAspect="1"/>
          </p:cNvPicPr>
          <p:nvPr/>
        </p:nvPicPr>
        <p:blipFill>
          <a:blip r:embed="rId6"/>
          <a:stretch>
            <a:fillRect/>
          </a:stretch>
        </p:blipFill>
        <p:spPr>
          <a:xfrm>
            <a:off x="4876800" y="3200400"/>
            <a:ext cx="4107982" cy="3429000"/>
          </a:xfrm>
          <a:prstGeom prst="rect">
            <a:avLst/>
          </a:prstGeom>
        </p:spPr>
      </p:pic>
      <p:sp>
        <p:nvSpPr>
          <p:cNvPr id="6" name="Rectangle 5"/>
          <p:cNvSpPr/>
          <p:nvPr/>
        </p:nvSpPr>
        <p:spPr>
          <a:xfrm>
            <a:off x="1447800" y="1600200"/>
            <a:ext cx="16764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3200" dirty="0" smtClean="0">
                <a:solidFill>
                  <a:srgbClr val="FFFF00"/>
                </a:solidFill>
                <a:latin typeface="NikoshBAN" pitchFamily="2" charset="0"/>
                <a:cs typeface="NikoshBAN" pitchFamily="2" charset="0"/>
              </a:rPr>
              <a:t> পর্বত </a:t>
            </a:r>
            <a:endParaRPr lang="en-US" sz="3200" dirty="0">
              <a:solidFill>
                <a:srgbClr val="FFFF00"/>
              </a:solidFill>
              <a:latin typeface="NikoshBAN" pitchFamily="2" charset="0"/>
              <a:cs typeface="NikoshBAN" pitchFamily="2" charset="0"/>
            </a:endParaRPr>
          </a:p>
        </p:txBody>
      </p:sp>
      <p:sp>
        <p:nvSpPr>
          <p:cNvPr id="8" name="Rectangle 7"/>
          <p:cNvSpPr/>
          <p:nvPr/>
        </p:nvSpPr>
        <p:spPr>
          <a:xfrm>
            <a:off x="6096000" y="1600200"/>
            <a:ext cx="16764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800" dirty="0" smtClean="0">
                <a:solidFill>
                  <a:srgbClr val="FFFF00"/>
                </a:solidFill>
                <a:latin typeface="NikoshBAN" pitchFamily="2" charset="0"/>
                <a:cs typeface="NikoshBAN" pitchFamily="2" charset="0"/>
              </a:rPr>
              <a:t>পর্বত</a:t>
            </a:r>
            <a:r>
              <a:rPr lang="bn-BD" dirty="0" smtClean="0">
                <a:latin typeface="NikoshBAN" pitchFamily="2" charset="0"/>
                <a:cs typeface="NikoshBAN" pitchFamily="2" charset="0"/>
              </a:rPr>
              <a:t>  </a:t>
            </a:r>
            <a:endParaRPr lang="en-US" dirty="0">
              <a:latin typeface="NikoshBAN" pitchFamily="2" charset="0"/>
              <a:cs typeface="NikoshBAN" pitchFamily="2" charset="0"/>
            </a:endParaRPr>
          </a:p>
        </p:txBody>
      </p:sp>
      <p:sp>
        <p:nvSpPr>
          <p:cNvPr id="9" name="Rectangle 8"/>
          <p:cNvSpPr/>
          <p:nvPr/>
        </p:nvSpPr>
        <p:spPr>
          <a:xfrm>
            <a:off x="990600" y="5029200"/>
            <a:ext cx="23622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3600" dirty="0" smtClean="0">
                <a:solidFill>
                  <a:srgbClr val="00B0F0"/>
                </a:solidFill>
                <a:latin typeface="NikoshBAN" pitchFamily="2" charset="0"/>
                <a:cs typeface="NikoshBAN" pitchFamily="2" charset="0"/>
              </a:rPr>
              <a:t>মালভূমি</a:t>
            </a:r>
            <a:r>
              <a:rPr lang="bn-BD" dirty="0" smtClean="0">
                <a:latin typeface="NikoshBAN" pitchFamily="2" charset="0"/>
                <a:cs typeface="NikoshBAN" pitchFamily="2" charset="0"/>
              </a:rPr>
              <a:t> </a:t>
            </a:r>
            <a:endParaRPr lang="en-US" dirty="0">
              <a:latin typeface="NikoshBAN" pitchFamily="2" charset="0"/>
              <a:cs typeface="NikoshBAN" pitchFamily="2" charset="0"/>
            </a:endParaRPr>
          </a:p>
        </p:txBody>
      </p:sp>
      <p:sp>
        <p:nvSpPr>
          <p:cNvPr id="10" name="Rectangle 9"/>
          <p:cNvSpPr/>
          <p:nvPr/>
        </p:nvSpPr>
        <p:spPr>
          <a:xfrm>
            <a:off x="6019800" y="5486400"/>
            <a:ext cx="1600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3200" dirty="0" smtClean="0">
                <a:solidFill>
                  <a:srgbClr val="7030A0"/>
                </a:solidFill>
                <a:latin typeface="NikoshBAN" pitchFamily="2" charset="0"/>
                <a:cs typeface="NikoshBAN" pitchFamily="2" charset="0"/>
              </a:rPr>
              <a:t>সমভুমি</a:t>
            </a:r>
            <a:r>
              <a:rPr lang="bn-BD" dirty="0" smtClean="0">
                <a:latin typeface="NikoshBAN" pitchFamily="2" charset="0"/>
                <a:cs typeface="NikoshBAN" pitchFamily="2" charset="0"/>
              </a:rPr>
              <a:t> </a:t>
            </a:r>
            <a:endParaRPr lang="en-US" dirty="0">
              <a:latin typeface="NikoshBAN" pitchFamily="2" charset="0"/>
              <a:cs typeface="NikoshBAN" pitchFamily="2" charset="0"/>
            </a:endParaRPr>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2"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Scale>
                                      <p:cBhvr>
                                        <p:cTn id="25"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
                                        </p:tgtEl>
                                        <p:attrNameLst>
                                          <p:attrName>ppt_x</p:attrName>
                                          <p:attrName>ppt_y</p:attrName>
                                        </p:attrNameLst>
                                      </p:cBhvr>
                                    </p:animMotion>
                                    <p:animEffect transition="in" filter="fade">
                                      <p:cBhvr>
                                        <p:cTn id="27" dur="10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54" presetClass="entr" presetSubtype="0" accel="10000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strVal val="#ppt_w*0.05"/>
                                          </p:val>
                                        </p:tav>
                                        <p:tav tm="100000">
                                          <p:val>
                                            <p:strVal val="#ppt_w"/>
                                          </p:val>
                                        </p:tav>
                                      </p:tavLst>
                                    </p:anim>
                                    <p:anim calcmode="lin" valueType="num">
                                      <p:cBhvr>
                                        <p:cTn id="33" dur="500" fill="hold"/>
                                        <p:tgtEl>
                                          <p:spTgt spid="4"/>
                                        </p:tgtEl>
                                        <p:attrNameLst>
                                          <p:attrName>ppt_h</p:attrName>
                                        </p:attrNameLst>
                                      </p:cBhvr>
                                      <p:tavLst>
                                        <p:tav tm="0">
                                          <p:val>
                                            <p:strVal val="#ppt_h"/>
                                          </p:val>
                                        </p:tav>
                                        <p:tav tm="100000">
                                          <p:val>
                                            <p:strVal val="#ppt_h"/>
                                          </p:val>
                                        </p:tav>
                                      </p:tavLst>
                                    </p:anim>
                                    <p:anim calcmode="lin" valueType="num">
                                      <p:cBhvr>
                                        <p:cTn id="34" dur="500" fill="hold"/>
                                        <p:tgtEl>
                                          <p:spTgt spid="4"/>
                                        </p:tgtEl>
                                        <p:attrNameLst>
                                          <p:attrName>ppt_x</p:attrName>
                                        </p:attrNameLst>
                                      </p:cBhvr>
                                      <p:tavLst>
                                        <p:tav tm="0">
                                          <p:val>
                                            <p:strVal val="#ppt_x-.2"/>
                                          </p:val>
                                        </p:tav>
                                        <p:tav tm="100000">
                                          <p:val>
                                            <p:strVal val="#ppt_x"/>
                                          </p:val>
                                        </p:tav>
                                      </p:tavLst>
                                    </p:anim>
                                    <p:anim calcmode="lin" valueType="num">
                                      <p:cBhvr>
                                        <p:cTn id="35" dur="500" fill="hold"/>
                                        <p:tgtEl>
                                          <p:spTgt spid="4"/>
                                        </p:tgtEl>
                                        <p:attrNameLst>
                                          <p:attrName>ppt_y</p:attrName>
                                        </p:attrNameLst>
                                      </p:cBhvr>
                                      <p:tavLst>
                                        <p:tav tm="0">
                                          <p:val>
                                            <p:strVal val="#ppt_y"/>
                                          </p:val>
                                        </p:tav>
                                        <p:tav tm="100000">
                                          <p:val>
                                            <p:strVal val="#ppt_y"/>
                                          </p:val>
                                        </p:tav>
                                      </p:tavLst>
                                    </p:anim>
                                    <p:animEffect transition="in" filter="fade">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51"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770" decel="100000"/>
                                        <p:tgtEl>
                                          <p:spTgt spid="5"/>
                                        </p:tgtEl>
                                      </p:cBhvr>
                                    </p:animEffect>
                                    <p:animScale>
                                      <p:cBhvr>
                                        <p:cTn id="42" dur="770" decel="100000"/>
                                        <p:tgtEl>
                                          <p:spTgt spid="5"/>
                                        </p:tgtEl>
                                      </p:cBhvr>
                                      <p:from x="10000" y="10000"/>
                                      <p:to x="200000" y="450000"/>
                                    </p:animScale>
                                    <p:animScale>
                                      <p:cBhvr>
                                        <p:cTn id="43" dur="1230" accel="100000" fill="hold">
                                          <p:stCondLst>
                                            <p:cond delay="770"/>
                                          </p:stCondLst>
                                        </p:cTn>
                                        <p:tgtEl>
                                          <p:spTgt spid="5"/>
                                        </p:tgtEl>
                                      </p:cBhvr>
                                      <p:from x="200000" y="450000"/>
                                      <p:to x="100000" y="100000"/>
                                    </p:animScale>
                                    <p:set>
                                      <p:cBhvr>
                                        <p:cTn id="44" dur="770" fill="hold"/>
                                        <p:tgtEl>
                                          <p:spTgt spid="5"/>
                                        </p:tgtEl>
                                        <p:attrNameLst>
                                          <p:attrName>ppt_x</p:attrName>
                                        </p:attrNameLst>
                                      </p:cBhvr>
                                      <p:to>
                                        <p:strVal val="(0.5)"/>
                                      </p:to>
                                    </p:set>
                                    <p:anim from="(0.5)" to="(#ppt_x)" calcmode="lin" valueType="num">
                                      <p:cBhvr>
                                        <p:cTn id="45" dur="1230" accel="100000" fill="hold">
                                          <p:stCondLst>
                                            <p:cond delay="770"/>
                                          </p:stCondLst>
                                        </p:cTn>
                                        <p:tgtEl>
                                          <p:spTgt spid="5"/>
                                        </p:tgtEl>
                                        <p:attrNameLst>
                                          <p:attrName>ppt_x</p:attrName>
                                        </p:attrNameLst>
                                      </p:cBhvr>
                                    </p:anim>
                                    <p:set>
                                      <p:cBhvr>
                                        <p:cTn id="46" dur="770" fill="hold"/>
                                        <p:tgtEl>
                                          <p:spTgt spid="5"/>
                                        </p:tgtEl>
                                        <p:attrNameLst>
                                          <p:attrName>ppt_y</p:attrName>
                                        </p:attrNameLst>
                                      </p:cBhvr>
                                      <p:to>
                                        <p:strVal val="(#ppt_y+0.4)"/>
                                      </p:to>
                                    </p:set>
                                    <p:anim from="(#ppt_y+0.4)" to="(#ppt_y)" calcmode="lin" valueType="num">
                                      <p:cBhvr>
                                        <p:cTn id="47"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990600" y="381000"/>
            <a:ext cx="6934200" cy="167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8000" dirty="0" smtClean="0">
                <a:latin typeface="NikoshBAN" pitchFamily="2" charset="0"/>
                <a:cs typeface="NikoshBAN" pitchFamily="2" charset="0"/>
              </a:rPr>
              <a:t>পাঠ শিরোনাম </a:t>
            </a:r>
            <a:endParaRPr lang="en-US" sz="8000" dirty="0">
              <a:latin typeface="NikoshBAN" pitchFamily="2" charset="0"/>
              <a:cs typeface="NikoshBAN" pitchFamily="2" charset="0"/>
            </a:endParaRPr>
          </a:p>
        </p:txBody>
      </p:sp>
      <p:sp>
        <p:nvSpPr>
          <p:cNvPr id="3" name="Rounded Rectangle 2"/>
          <p:cNvSpPr/>
          <p:nvPr/>
        </p:nvSpPr>
        <p:spPr>
          <a:xfrm>
            <a:off x="685800" y="3429000"/>
            <a:ext cx="7543800" cy="3200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8800" dirty="0" smtClean="0">
                <a:latin typeface="NikoshBAN" pitchFamily="2" charset="0"/>
                <a:cs typeface="NikoshBAN" pitchFamily="2" charset="0"/>
              </a:rPr>
              <a:t>ভূমিরূপ</a:t>
            </a:r>
          </a:p>
          <a:p>
            <a:pPr algn="ctr"/>
            <a:r>
              <a:rPr lang="bn-BD" sz="4400" dirty="0" smtClean="0">
                <a:latin typeface="NikoshBAN" pitchFamily="2" charset="0"/>
                <a:cs typeface="NikoshBAN" pitchFamily="2" charset="0"/>
              </a:rPr>
              <a:t>(পর্বত,সমভুমি, মালভূমি)</a:t>
            </a:r>
            <a:endParaRPr lang="en-US" sz="9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0" presetClass="exit" presetSubtype="0" fill="hold" grpId="0" nodeType="clickEffect">
                                  <p:stCondLst>
                                    <p:cond delay="0"/>
                                  </p:stCondLst>
                                  <p:childTnLst>
                                    <p:animEffect transition="out" filter="wedge">
                                      <p:cBhvr>
                                        <p:cTn id="18" dur="2000"/>
                                        <p:tgtEl>
                                          <p:spTgt spid="3"/>
                                        </p:tgtEl>
                                      </p:cBhvr>
                                    </p:animEffect>
                                    <p:set>
                                      <p:cBhvr>
                                        <p:cTn id="19"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838200" y="304800"/>
            <a:ext cx="7620000" cy="167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8000" dirty="0" smtClean="0">
                <a:solidFill>
                  <a:schemeClr val="bg1">
                    <a:lumMod val="85000"/>
                  </a:schemeClr>
                </a:solidFill>
                <a:latin typeface="NikoshBAN" pitchFamily="2" charset="0"/>
                <a:cs typeface="NikoshBAN" pitchFamily="2" charset="0"/>
              </a:rPr>
              <a:t>শিখন ফল </a:t>
            </a:r>
            <a:endParaRPr lang="en-US" sz="8000" dirty="0">
              <a:solidFill>
                <a:schemeClr val="bg1">
                  <a:lumMod val="85000"/>
                </a:schemeClr>
              </a:solidFill>
              <a:latin typeface="NikoshBAN" pitchFamily="2" charset="0"/>
              <a:cs typeface="NikoshBAN" pitchFamily="2" charset="0"/>
            </a:endParaRPr>
          </a:p>
        </p:txBody>
      </p:sp>
      <p:sp>
        <p:nvSpPr>
          <p:cNvPr id="3" name="Rectangle 2"/>
          <p:cNvSpPr/>
          <p:nvPr/>
        </p:nvSpPr>
        <p:spPr>
          <a:xfrm>
            <a:off x="609600" y="2514600"/>
            <a:ext cx="8001000" cy="3276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4400" dirty="0" smtClean="0">
                <a:solidFill>
                  <a:schemeClr val="bg2">
                    <a:lumMod val="75000"/>
                  </a:schemeClr>
                </a:solidFill>
                <a:latin typeface="NikoshBAN" pitchFamily="2" charset="0"/>
                <a:cs typeface="NikoshBAN" pitchFamily="2" charset="0"/>
              </a:rPr>
              <a:t>১। পর্বত কি বলতে পারবে ।</a:t>
            </a:r>
          </a:p>
          <a:p>
            <a:pPr algn="ctr"/>
            <a:r>
              <a:rPr lang="en-US" sz="4400" dirty="0" smtClean="0">
                <a:solidFill>
                  <a:schemeClr val="bg2">
                    <a:lumMod val="75000"/>
                  </a:schemeClr>
                </a:solidFill>
                <a:latin typeface="NikoshBAN" pitchFamily="2" charset="0"/>
                <a:cs typeface="NikoshBAN" pitchFamily="2" charset="0"/>
              </a:rPr>
              <a:t>      </a:t>
            </a:r>
            <a:r>
              <a:rPr lang="bn-BD" sz="4400" dirty="0" smtClean="0">
                <a:solidFill>
                  <a:schemeClr val="bg2">
                    <a:lumMod val="75000"/>
                  </a:schemeClr>
                </a:solidFill>
                <a:latin typeface="NikoshBAN" pitchFamily="2" charset="0"/>
                <a:cs typeface="NikoshBAN" pitchFamily="2" charset="0"/>
              </a:rPr>
              <a:t>২। পর্বত কত প্রকার বলতে পারবে । </a:t>
            </a:r>
          </a:p>
          <a:p>
            <a:pPr algn="ctr"/>
            <a:r>
              <a:rPr lang="bn-BD" sz="4400" dirty="0" smtClean="0">
                <a:solidFill>
                  <a:schemeClr val="bg2">
                    <a:lumMod val="75000"/>
                  </a:schemeClr>
                </a:solidFill>
                <a:latin typeface="NikoshBAN" pitchFamily="2" charset="0"/>
                <a:cs typeface="NikoshBAN" pitchFamily="2" charset="0"/>
              </a:rPr>
              <a:t>৩।মালভূমি কি বলতে পারবে ।</a:t>
            </a:r>
          </a:p>
          <a:p>
            <a:pPr algn="ctr"/>
            <a:r>
              <a:rPr lang="bn-BD" sz="4400" dirty="0" smtClean="0">
                <a:solidFill>
                  <a:schemeClr val="bg2">
                    <a:lumMod val="75000"/>
                  </a:schemeClr>
                </a:solidFill>
                <a:latin typeface="NikoshBAN" pitchFamily="2" charset="0"/>
                <a:cs typeface="NikoshBAN" pitchFamily="2" charset="0"/>
              </a:rPr>
              <a:t>৪। সমভূমি কি বলতে পারবে ।</a:t>
            </a:r>
            <a:endParaRPr lang="en-US" sz="4400" dirty="0">
              <a:solidFill>
                <a:schemeClr val="bg2">
                  <a:lumMod val="75000"/>
                </a:schemeClr>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xit" presetSubtype="0" fill="hold" grpId="0" nodeType="clickEffect">
                                  <p:stCondLst>
                                    <p:cond delay="0"/>
                                  </p:stCondLst>
                                  <p:iterate type="lt">
                                    <p:tmPct val="50000"/>
                                  </p:iterate>
                                  <p:childTnLst>
                                    <p:anim calcmode="discrete" valueType="clr">
                                      <p:cBhvr override="childStyle">
                                        <p:cTn id="11" dur="80"/>
                                        <p:tgtEl>
                                          <p:spTgt spid="3"/>
                                        </p:tgtEl>
                                        <p:attrNameLst>
                                          <p:attrName>style.color</p:attrName>
                                        </p:attrNameLst>
                                      </p:cBhvr>
                                      <p:tavLst>
                                        <p:tav tm="0">
                                          <p:val>
                                            <p:clrVal>
                                              <a:schemeClr val="hlink"/>
                                            </p:clrVal>
                                          </p:val>
                                        </p:tav>
                                        <p:tav tm="50000">
                                          <p:val>
                                            <p:clrVal>
                                              <a:schemeClr val="accent2"/>
                                            </p:clrVal>
                                          </p:val>
                                        </p:tav>
                                      </p:tavLst>
                                    </p:anim>
                                    <p:anim calcmode="discrete" valueType="clr">
                                      <p:cBhvr>
                                        <p:cTn id="12" dur="80"/>
                                        <p:tgtEl>
                                          <p:spTgt spid="3"/>
                                        </p:tgtEl>
                                        <p:attrNameLst>
                                          <p:attrName>fillcolor</p:attrName>
                                        </p:attrNameLst>
                                      </p:cBhvr>
                                      <p:tavLst>
                                        <p:tav tm="0">
                                          <p:val>
                                            <p:clrVal>
                                              <a:schemeClr val="hlink"/>
                                            </p:clrVal>
                                          </p:val>
                                        </p:tav>
                                        <p:tav tm="50000">
                                          <p:val>
                                            <p:clrVal>
                                              <a:schemeClr val="accent2"/>
                                            </p:clrVal>
                                          </p:val>
                                        </p:tav>
                                      </p:tavLst>
                                    </p:anim>
                                    <p:set>
                                      <p:cBhvr>
                                        <p:cTn id="13" dur="80"/>
                                        <p:tgtEl>
                                          <p:spTgt spid="3"/>
                                        </p:tgtEl>
                                        <p:attrNameLst>
                                          <p:attrName>fill.type</p:attrName>
                                        </p:attrNameLst>
                                      </p:cBhvr>
                                      <p:to>
                                        <p:strVal val="solid"/>
                                      </p:to>
                                    </p:set>
                                    <p:set>
                                      <p:cBhvr>
                                        <p:cTn id="14" dur="1" fill="hold">
                                          <p:stCondLst>
                                            <p:cond delay="7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qw.jpg"/>
          <p:cNvPicPr>
            <a:picLocks noChangeAspect="1"/>
          </p:cNvPicPr>
          <p:nvPr/>
        </p:nvPicPr>
        <p:blipFill>
          <a:blip r:embed="rId2"/>
          <a:stretch>
            <a:fillRect/>
          </a:stretch>
        </p:blipFill>
        <p:spPr>
          <a:xfrm>
            <a:off x="304800" y="381000"/>
            <a:ext cx="4114800" cy="3207600"/>
          </a:xfrm>
          <a:prstGeom prst="rect">
            <a:avLst/>
          </a:prstGeom>
        </p:spPr>
      </p:pic>
      <p:pic>
        <p:nvPicPr>
          <p:cNvPr id="3" name="Picture 2" descr="1.jpg"/>
          <p:cNvPicPr>
            <a:picLocks noChangeAspect="1"/>
          </p:cNvPicPr>
          <p:nvPr/>
        </p:nvPicPr>
        <p:blipFill>
          <a:blip r:embed="rId3"/>
          <a:stretch>
            <a:fillRect/>
          </a:stretch>
        </p:blipFill>
        <p:spPr>
          <a:xfrm>
            <a:off x="4572000" y="228600"/>
            <a:ext cx="4407040" cy="3352800"/>
          </a:xfrm>
          <a:prstGeom prst="rect">
            <a:avLst/>
          </a:prstGeom>
        </p:spPr>
      </p:pic>
      <p:pic>
        <p:nvPicPr>
          <p:cNvPr id="4" name="Picture 3" descr="5.jpg"/>
          <p:cNvPicPr>
            <a:picLocks noChangeAspect="1"/>
          </p:cNvPicPr>
          <p:nvPr/>
        </p:nvPicPr>
        <p:blipFill>
          <a:blip r:embed="rId4"/>
          <a:stretch>
            <a:fillRect/>
          </a:stretch>
        </p:blipFill>
        <p:spPr>
          <a:xfrm>
            <a:off x="304800" y="3657600"/>
            <a:ext cx="4114800" cy="2971800"/>
          </a:xfrm>
          <a:prstGeom prst="rect">
            <a:avLst/>
          </a:prstGeom>
        </p:spPr>
      </p:pic>
      <p:pic>
        <p:nvPicPr>
          <p:cNvPr id="5" name="Picture 4" descr="cvxz.jpg"/>
          <p:cNvPicPr>
            <a:picLocks noChangeAspect="1"/>
          </p:cNvPicPr>
          <p:nvPr/>
        </p:nvPicPr>
        <p:blipFill>
          <a:blip r:embed="rId5"/>
          <a:stretch>
            <a:fillRect/>
          </a:stretch>
        </p:blipFill>
        <p:spPr>
          <a:xfrm>
            <a:off x="4572000" y="3733800"/>
            <a:ext cx="4410242" cy="2971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iterate type="lt">
                                    <p:tmPct val="0"/>
                                  </p:iterate>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edge">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505200" y="381000"/>
            <a:ext cx="18288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ভিডিও </a:t>
            </a:r>
            <a:endParaRPr lang="en-US" dirty="0">
              <a:latin typeface="NikoshBAN" pitchFamily="2" charset="0"/>
              <a:cs typeface="NikoshBAN" pitchFamily="2"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jpg"/>
          <p:cNvPicPr>
            <a:picLocks noChangeAspect="1"/>
          </p:cNvPicPr>
          <p:nvPr/>
        </p:nvPicPr>
        <p:blipFill>
          <a:blip r:embed="rId3"/>
          <a:stretch>
            <a:fillRect/>
          </a:stretch>
        </p:blipFill>
        <p:spPr>
          <a:xfrm>
            <a:off x="152400" y="152400"/>
            <a:ext cx="4495800" cy="3429000"/>
          </a:xfrm>
          <a:prstGeom prst="rect">
            <a:avLst/>
          </a:prstGeom>
        </p:spPr>
      </p:pic>
      <p:sp>
        <p:nvSpPr>
          <p:cNvPr id="4" name="Flowchart: Punched Tape 3"/>
          <p:cNvSpPr/>
          <p:nvPr/>
        </p:nvSpPr>
        <p:spPr>
          <a:xfrm>
            <a:off x="4800600" y="3810000"/>
            <a:ext cx="4038600" cy="281940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3200" dirty="0" smtClean="0">
                <a:solidFill>
                  <a:srgbClr val="FFC000"/>
                </a:solidFill>
                <a:latin typeface="NikoshBAN" pitchFamily="2" charset="0"/>
                <a:cs typeface="NikoshBAN" pitchFamily="2" charset="0"/>
              </a:rPr>
              <a:t>ভু পৃষ্ট সর্বত্র সমান নয়। ভু পৃষ্ট কোথাও রয়েছে উঁচু পর্বত, কোথাও সমতল, কোথাও পাহাড়, কোথাও মালভূমি,   </a:t>
            </a:r>
            <a:endParaRPr lang="en-US" sz="3200" dirty="0">
              <a:solidFill>
                <a:srgbClr val="FFC000"/>
              </a:solidFill>
              <a:latin typeface="NikoshBAN" pitchFamily="2" charset="0"/>
              <a:cs typeface="NikoshBAN" pitchFamily="2" charset="0"/>
            </a:endParaRPr>
          </a:p>
        </p:txBody>
      </p:sp>
      <p:pic>
        <p:nvPicPr>
          <p:cNvPr id="7" name="Picture 6" descr="bc.jpg"/>
          <p:cNvPicPr>
            <a:picLocks noChangeAspect="1"/>
          </p:cNvPicPr>
          <p:nvPr/>
        </p:nvPicPr>
        <p:blipFill>
          <a:blip r:embed="rId4"/>
          <a:stretch>
            <a:fillRect/>
          </a:stretch>
        </p:blipFill>
        <p:spPr>
          <a:xfrm>
            <a:off x="152400" y="3733800"/>
            <a:ext cx="4495800" cy="2965361"/>
          </a:xfrm>
          <a:prstGeom prst="rect">
            <a:avLst/>
          </a:prstGeom>
        </p:spPr>
      </p:pic>
      <p:pic>
        <p:nvPicPr>
          <p:cNvPr id="8" name="Picture 7" descr="uom.jpg"/>
          <p:cNvPicPr>
            <a:picLocks noChangeAspect="1"/>
          </p:cNvPicPr>
          <p:nvPr/>
        </p:nvPicPr>
        <p:blipFill>
          <a:blip r:embed="rId5"/>
          <a:stretch>
            <a:fillRect/>
          </a:stretch>
        </p:blipFill>
        <p:spPr>
          <a:xfrm>
            <a:off x="4800600" y="152400"/>
            <a:ext cx="4235970" cy="3505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800" decel="100000"/>
                                        <p:tgtEl>
                                          <p:spTgt spid="8"/>
                                        </p:tgtEl>
                                      </p:cBhvr>
                                    </p:animEffect>
                                    <p:anim calcmode="lin" valueType="num">
                                      <p:cBhvr>
                                        <p:cTn id="16" dur="800" decel="100000" fill="hold"/>
                                        <p:tgtEl>
                                          <p:spTgt spid="8"/>
                                        </p:tgtEl>
                                        <p:attrNameLst>
                                          <p:attrName>style.rotation</p:attrName>
                                        </p:attrNameLst>
                                      </p:cBhvr>
                                      <p:tavLst>
                                        <p:tav tm="0">
                                          <p:val>
                                            <p:fltVal val="-90"/>
                                          </p:val>
                                        </p:tav>
                                        <p:tav tm="100000">
                                          <p:val>
                                            <p:fltVal val="0"/>
                                          </p:val>
                                        </p:tav>
                                      </p:tavLst>
                                    </p:anim>
                                    <p:anim calcmode="lin" valueType="num">
                                      <p:cBhvr>
                                        <p:cTn id="17" dur="800" decel="100000" fill="hold"/>
                                        <p:tgtEl>
                                          <p:spTgt spid="8"/>
                                        </p:tgtEl>
                                        <p:attrNameLst>
                                          <p:attrName>ppt_x</p:attrName>
                                        </p:attrNameLst>
                                      </p:cBhvr>
                                      <p:tavLst>
                                        <p:tav tm="0">
                                          <p:val>
                                            <p:strVal val="#ppt_x+0.4"/>
                                          </p:val>
                                        </p:tav>
                                        <p:tav tm="100000">
                                          <p:val>
                                            <p:strVal val="#ppt_x-0.05"/>
                                          </p:val>
                                        </p:tav>
                                      </p:tavLst>
                                    </p:anim>
                                    <p:anim calcmode="lin" valueType="num">
                                      <p:cBhvr>
                                        <p:cTn id="18" dur="800" decel="100000" fill="hold"/>
                                        <p:tgtEl>
                                          <p:spTgt spid="8"/>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5"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9" fill="hold">
                      <p:stCondLst>
                        <p:cond delay="indefinite"/>
                      </p:stCondLst>
                      <p:childTnLst>
                        <p:par>
                          <p:cTn id="30" fill="hold">
                            <p:stCondLst>
                              <p:cond delay="0"/>
                            </p:stCondLst>
                            <p:childTnLst>
                              <p:par>
                                <p:cTn id="31" presetID="5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770" decel="100000"/>
                                        <p:tgtEl>
                                          <p:spTgt spid="4"/>
                                        </p:tgtEl>
                                      </p:cBhvr>
                                    </p:animEffect>
                                    <p:animScale>
                                      <p:cBhvr>
                                        <p:cTn id="34" dur="770" decel="100000"/>
                                        <p:tgtEl>
                                          <p:spTgt spid="4"/>
                                        </p:tgtEl>
                                      </p:cBhvr>
                                      <p:from x="10000" y="10000"/>
                                      <p:to x="200000" y="450000"/>
                                    </p:animScale>
                                    <p:animScale>
                                      <p:cBhvr>
                                        <p:cTn id="35" dur="1230" accel="100000" fill="hold">
                                          <p:stCondLst>
                                            <p:cond delay="770"/>
                                          </p:stCondLst>
                                        </p:cTn>
                                        <p:tgtEl>
                                          <p:spTgt spid="4"/>
                                        </p:tgtEl>
                                      </p:cBhvr>
                                      <p:from x="200000" y="450000"/>
                                      <p:to x="100000" y="100000"/>
                                    </p:animScale>
                                    <p:set>
                                      <p:cBhvr>
                                        <p:cTn id="36" dur="770" fill="hold"/>
                                        <p:tgtEl>
                                          <p:spTgt spid="4"/>
                                        </p:tgtEl>
                                        <p:attrNameLst>
                                          <p:attrName>ppt_x</p:attrName>
                                        </p:attrNameLst>
                                      </p:cBhvr>
                                      <p:to>
                                        <p:strVal val="(0.5)"/>
                                      </p:to>
                                    </p:set>
                                    <p:anim from="(0.5)" to="(#ppt_x)" calcmode="lin" valueType="num">
                                      <p:cBhvr>
                                        <p:cTn id="37" dur="1230" accel="100000" fill="hold">
                                          <p:stCondLst>
                                            <p:cond delay="770"/>
                                          </p:stCondLst>
                                        </p:cTn>
                                        <p:tgtEl>
                                          <p:spTgt spid="4"/>
                                        </p:tgtEl>
                                        <p:attrNameLst>
                                          <p:attrName>ppt_x</p:attrName>
                                        </p:attrNameLst>
                                      </p:cBhvr>
                                    </p:anim>
                                    <p:set>
                                      <p:cBhvr>
                                        <p:cTn id="38" dur="770" fill="hold"/>
                                        <p:tgtEl>
                                          <p:spTgt spid="4"/>
                                        </p:tgtEl>
                                        <p:attrNameLst>
                                          <p:attrName>ppt_y</p:attrName>
                                        </p:attrNameLst>
                                      </p:cBhvr>
                                      <p:to>
                                        <p:strVal val="(#ppt_y+0.4)"/>
                                      </p:to>
                                    </p:set>
                                    <p:anim from="(#ppt_y+0.4)" to="(#ppt_y)" calcmode="lin" valueType="num">
                                      <p:cBhvr>
                                        <p:cTn id="39"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Punched Tape 1"/>
          <p:cNvSpPr/>
          <p:nvPr/>
        </p:nvSpPr>
        <p:spPr>
          <a:xfrm>
            <a:off x="1524000" y="304800"/>
            <a:ext cx="5715000" cy="198120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4800" dirty="0" smtClean="0">
                <a:solidFill>
                  <a:srgbClr val="FFFF00"/>
                </a:solidFill>
                <a:latin typeface="NikoshBAN" pitchFamily="2" charset="0"/>
                <a:cs typeface="NikoshBAN" pitchFamily="2" charset="0"/>
              </a:rPr>
              <a:t>একক কাজ ও জোড়ায় কাজ </a:t>
            </a:r>
            <a:endParaRPr lang="en-US" sz="4800" dirty="0">
              <a:solidFill>
                <a:srgbClr val="FFFF00"/>
              </a:solidFill>
              <a:latin typeface="NikoshBAN" pitchFamily="2" charset="0"/>
              <a:cs typeface="NikoshBAN" pitchFamily="2" charset="0"/>
            </a:endParaRPr>
          </a:p>
        </p:txBody>
      </p:sp>
      <p:sp>
        <p:nvSpPr>
          <p:cNvPr id="5" name="Flowchart: Decision 4"/>
          <p:cNvSpPr/>
          <p:nvPr/>
        </p:nvSpPr>
        <p:spPr>
          <a:xfrm>
            <a:off x="533400" y="2971800"/>
            <a:ext cx="7848600" cy="33528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3600" dirty="0" smtClean="0">
                <a:solidFill>
                  <a:schemeClr val="accent6">
                    <a:lumMod val="50000"/>
                  </a:schemeClr>
                </a:solidFill>
                <a:latin typeface="NikoshBAN" pitchFamily="2" charset="0"/>
                <a:cs typeface="NikoshBAN" pitchFamily="2" charset="0"/>
              </a:rPr>
              <a:t>ভৌগোলিক  দিক থেকে ভুমিরুপের কি কি পার্থক্য রয়েছে? </a:t>
            </a:r>
            <a:endParaRPr lang="en-US" sz="3600" dirty="0">
              <a:solidFill>
                <a:schemeClr val="accent6">
                  <a:lumMod val="50000"/>
                </a:schemeClr>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xit" presetSubtype="0" fill="hold" grpId="0" nodeType="clickEffect">
                                  <p:stCondLst>
                                    <p:cond delay="0"/>
                                  </p:stCondLst>
                                  <p:iterate type="lt">
                                    <p:tmPct val="10000"/>
                                  </p:iterate>
                                  <p:childTnLst>
                                    <p:animEffect transition="out" filter="fade">
                                      <p:cBhvr>
                                        <p:cTn id="14" dur="2000"/>
                                        <p:tgtEl>
                                          <p:spTgt spid="5"/>
                                        </p:tgtEl>
                                      </p:cBhvr>
                                    </p:animEffect>
                                    <p:anim calcmode="lin" valueType="num">
                                      <p:cBhvr>
                                        <p:cTn id="15" dur="20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6" dur="2000"/>
                                        <p:tgtEl>
                                          <p:spTgt spid="5"/>
                                        </p:tgtEl>
                                        <p:attrNameLst>
                                          <p:attrName>ppt_h</p:attrName>
                                        </p:attrNameLst>
                                      </p:cBhvr>
                                      <p:tavLst>
                                        <p:tav tm="0">
                                          <p:val>
                                            <p:strVal val="ppt_h"/>
                                          </p:val>
                                        </p:tav>
                                        <p:tav tm="100000">
                                          <p:val>
                                            <p:strVal val="ppt_h"/>
                                          </p:val>
                                        </p:tav>
                                      </p:tavLst>
                                    </p:anim>
                                    <p:set>
                                      <p:cBhvr>
                                        <p:cTn id="17"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cxz.jpg"/>
          <p:cNvPicPr>
            <a:picLocks noChangeAspect="1"/>
          </p:cNvPicPr>
          <p:nvPr/>
        </p:nvPicPr>
        <p:blipFill>
          <a:blip r:embed="rId2"/>
          <a:stretch>
            <a:fillRect/>
          </a:stretch>
        </p:blipFill>
        <p:spPr>
          <a:xfrm>
            <a:off x="152400" y="152400"/>
            <a:ext cx="4191000" cy="3429000"/>
          </a:xfrm>
          <a:prstGeom prst="rect">
            <a:avLst/>
          </a:prstGeom>
        </p:spPr>
      </p:pic>
      <p:pic>
        <p:nvPicPr>
          <p:cNvPr id="3" name="Picture 2" descr="xcvzx.jpg"/>
          <p:cNvPicPr>
            <a:picLocks noChangeAspect="1"/>
          </p:cNvPicPr>
          <p:nvPr/>
        </p:nvPicPr>
        <p:blipFill>
          <a:blip r:embed="rId3"/>
          <a:stretch>
            <a:fillRect/>
          </a:stretch>
        </p:blipFill>
        <p:spPr>
          <a:xfrm>
            <a:off x="4572000" y="152400"/>
            <a:ext cx="4419600" cy="3429000"/>
          </a:xfrm>
          <a:prstGeom prst="rect">
            <a:avLst/>
          </a:prstGeom>
        </p:spPr>
      </p:pic>
      <p:sp>
        <p:nvSpPr>
          <p:cNvPr id="4" name="Rounded Rectangle 3"/>
          <p:cNvSpPr/>
          <p:nvPr/>
        </p:nvSpPr>
        <p:spPr>
          <a:xfrm>
            <a:off x="228600" y="3733800"/>
            <a:ext cx="8686800" cy="2971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800" dirty="0" smtClean="0">
                <a:latin typeface="NikoshBAN" pitchFamily="2" charset="0"/>
                <a:cs typeface="NikoshBAN" pitchFamily="2" charset="0"/>
              </a:rPr>
              <a:t> </a:t>
            </a:r>
            <a:r>
              <a:rPr lang="bn-BD" sz="2800" dirty="0" smtClean="0">
                <a:solidFill>
                  <a:schemeClr val="accent6">
                    <a:lumMod val="40000"/>
                    <a:lumOff val="60000"/>
                  </a:schemeClr>
                </a:solidFill>
                <a:latin typeface="NikoshBAN" pitchFamily="2" charset="0"/>
                <a:cs typeface="NikoshBAN" pitchFamily="2" charset="0"/>
              </a:rPr>
              <a:t>সমুদ্র তলদেশে বিস্তারিত অবনমিত স্থানে দীর্ঘকাল ধরে বিপুল পরিমান পলি এসে জমা হয়। এর চাপে অবনমিত স্থান আরও নিচে নেমে যায়। পরবতী পর্যায়ে ভু আলোড়ন বা ভূমিকম্প এর ফলে এবং পার্শ্ববর্তী সুদৃঢ় ভূমিখণ্ডের প্রবল পার্শ্ব চাপের কারনে ঊর্ধ্ব ভাঁজের ও নিম্ন ভাঁজের সৃষ্টি হয়। বিস্তৃত এলাকা জুড়ে এ সমস্ত ঊর্ধ্বও অধঃভাঁজ সম্বলিত ভুমিরুপ মিলেই ভঙ্গিল পর্বত গঠিত হয়।    </a:t>
            </a:r>
            <a:endParaRPr lang="en-US" sz="2800" dirty="0" smtClean="0">
              <a:solidFill>
                <a:schemeClr val="accent6">
                  <a:lumMod val="40000"/>
                  <a:lumOff val="60000"/>
                </a:schemeClr>
              </a:solidFill>
              <a:latin typeface="NikoshBAN" pitchFamily="2" charset="0"/>
              <a:cs typeface="NikoshBAN" pitchFamily="2" charset="0"/>
            </a:endParaRPr>
          </a:p>
          <a:p>
            <a:pPr algn="ctr"/>
            <a:endParaRPr lang="en-US" sz="28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800" decel="100000"/>
                                        <p:tgtEl>
                                          <p:spTgt spid="3"/>
                                        </p:tgtEl>
                                      </p:cBhvr>
                                    </p:animEffect>
                                    <p:anim calcmode="lin" valueType="num">
                                      <p:cBhvr>
                                        <p:cTn id="16" dur="800" decel="100000" fill="hold"/>
                                        <p:tgtEl>
                                          <p:spTgt spid="3"/>
                                        </p:tgtEl>
                                        <p:attrNameLst>
                                          <p:attrName>style.rotation</p:attrName>
                                        </p:attrNameLst>
                                      </p:cBhvr>
                                      <p:tavLst>
                                        <p:tav tm="0">
                                          <p:val>
                                            <p:fltVal val="-90"/>
                                          </p:val>
                                        </p:tav>
                                        <p:tav tm="100000">
                                          <p:val>
                                            <p:fltVal val="0"/>
                                          </p:val>
                                        </p:tav>
                                      </p:tavLst>
                                    </p:anim>
                                    <p:anim calcmode="lin" valueType="num">
                                      <p:cBhvr>
                                        <p:cTn id="17" dur="800" decel="100000" fill="hold"/>
                                        <p:tgtEl>
                                          <p:spTgt spid="3"/>
                                        </p:tgtEl>
                                        <p:attrNameLst>
                                          <p:attrName>ppt_x</p:attrName>
                                        </p:attrNameLst>
                                      </p:cBhvr>
                                      <p:tavLst>
                                        <p:tav tm="0">
                                          <p:val>
                                            <p:strVal val="#ppt_x+0.4"/>
                                          </p:val>
                                        </p:tav>
                                        <p:tav tm="100000">
                                          <p:val>
                                            <p:strVal val="#ppt_x-0.05"/>
                                          </p:val>
                                        </p:tav>
                                      </p:tavLst>
                                    </p:anim>
                                    <p:anim calcmode="lin" valueType="num">
                                      <p:cBhvr>
                                        <p:cTn id="18" dur="800" decel="100000" fill="hold"/>
                                        <p:tgtEl>
                                          <p:spTgt spid="3"/>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770" decel="100000"/>
                                        <p:tgtEl>
                                          <p:spTgt spid="4"/>
                                        </p:tgtEl>
                                      </p:cBhvr>
                                    </p:animEffect>
                                    <p:animScale>
                                      <p:cBhvr>
                                        <p:cTn id="26" dur="770" decel="100000"/>
                                        <p:tgtEl>
                                          <p:spTgt spid="4"/>
                                        </p:tgtEl>
                                      </p:cBhvr>
                                      <p:from x="10000" y="10000"/>
                                      <p:to x="200000" y="450000"/>
                                    </p:animScale>
                                    <p:animScale>
                                      <p:cBhvr>
                                        <p:cTn id="27" dur="1230" accel="100000" fill="hold">
                                          <p:stCondLst>
                                            <p:cond delay="770"/>
                                          </p:stCondLst>
                                        </p:cTn>
                                        <p:tgtEl>
                                          <p:spTgt spid="4"/>
                                        </p:tgtEl>
                                      </p:cBhvr>
                                      <p:from x="200000" y="450000"/>
                                      <p:to x="100000" y="100000"/>
                                    </p:animScale>
                                    <p:set>
                                      <p:cBhvr>
                                        <p:cTn id="28" dur="770" fill="hold"/>
                                        <p:tgtEl>
                                          <p:spTgt spid="4"/>
                                        </p:tgtEl>
                                        <p:attrNameLst>
                                          <p:attrName>ppt_x</p:attrName>
                                        </p:attrNameLst>
                                      </p:cBhvr>
                                      <p:to>
                                        <p:strVal val="(0.5)"/>
                                      </p:to>
                                    </p:set>
                                    <p:anim from="(0.5)" to="(#ppt_x)" calcmode="lin" valueType="num">
                                      <p:cBhvr>
                                        <p:cTn id="29" dur="1230" accel="100000" fill="hold">
                                          <p:stCondLst>
                                            <p:cond delay="770"/>
                                          </p:stCondLst>
                                        </p:cTn>
                                        <p:tgtEl>
                                          <p:spTgt spid="4"/>
                                        </p:tgtEl>
                                        <p:attrNameLst>
                                          <p:attrName>ppt_x</p:attrName>
                                        </p:attrNameLst>
                                      </p:cBhvr>
                                    </p:anim>
                                    <p:set>
                                      <p:cBhvr>
                                        <p:cTn id="30" dur="770" fill="hold"/>
                                        <p:tgtEl>
                                          <p:spTgt spid="4"/>
                                        </p:tgtEl>
                                        <p:attrNameLst>
                                          <p:attrName>ppt_y</p:attrName>
                                        </p:attrNameLst>
                                      </p:cBhvr>
                                      <p:to>
                                        <p:strVal val="(#ppt_y+0.4)"/>
                                      </p:to>
                                    </p:set>
                                    <p:anim from="(#ppt_y+0.4)" to="(#ppt_y)" calcmode="lin" valueType="num">
                                      <p:cBhvr>
                                        <p:cTn id="31"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990600" y="304800"/>
            <a:ext cx="7086600" cy="1828800"/>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7200" dirty="0" smtClean="0">
                <a:solidFill>
                  <a:schemeClr val="bg1">
                    <a:lumMod val="85000"/>
                  </a:schemeClr>
                </a:solidFill>
                <a:latin typeface="NikoshBAN" pitchFamily="2" charset="0"/>
                <a:cs typeface="NikoshBAN" pitchFamily="2" charset="0"/>
              </a:rPr>
              <a:t>দলগত কাজ </a:t>
            </a:r>
            <a:endParaRPr lang="en-US" sz="7200" dirty="0">
              <a:solidFill>
                <a:schemeClr val="bg1">
                  <a:lumMod val="85000"/>
                </a:schemeClr>
              </a:solidFill>
              <a:latin typeface="NikoshBAN" pitchFamily="2" charset="0"/>
              <a:cs typeface="NikoshBAN" pitchFamily="2" charset="0"/>
            </a:endParaRPr>
          </a:p>
        </p:txBody>
      </p:sp>
      <p:sp>
        <p:nvSpPr>
          <p:cNvPr id="3" name="Rectangle 2"/>
          <p:cNvSpPr/>
          <p:nvPr/>
        </p:nvSpPr>
        <p:spPr>
          <a:xfrm>
            <a:off x="914400" y="3048000"/>
            <a:ext cx="7467600" cy="2895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3600" dirty="0" smtClean="0">
                <a:solidFill>
                  <a:schemeClr val="tx1">
                    <a:lumMod val="95000"/>
                    <a:lumOff val="5000"/>
                  </a:schemeClr>
                </a:solidFill>
                <a:latin typeface="NikoshBAN" pitchFamily="2" charset="0"/>
                <a:cs typeface="NikoshBAN" pitchFamily="2" charset="0"/>
              </a:rPr>
              <a:t>একটি ভঙ্গিল পর্বতের চিত্র অংকন করে বিভিন্ন অংশের নাম লিখ। </a:t>
            </a:r>
            <a:endParaRPr lang="en-US" sz="3600" dirty="0">
              <a:solidFill>
                <a:schemeClr val="tx1">
                  <a:lumMod val="95000"/>
                  <a:lumOff val="5000"/>
                </a:schemeClr>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6" presetClass="exit" presetSubtype="0" fill="hold" grpId="0" nodeType="clickEffect">
                                  <p:stCondLst>
                                    <p:cond delay="0"/>
                                  </p:stCondLst>
                                  <p:iterate type="lt">
                                    <p:tmPct val="10000"/>
                                  </p:iterate>
                                  <p:childTnLst>
                                    <p:anim from="(ppt_w)" to="(-ppt_w*2)" calcmode="lin" valueType="num">
                                      <p:cBhvr rctx="PPT">
                                        <p:cTn id="14" dur="500" autoRev="1">
                                          <p:stCondLst>
                                            <p:cond delay="0"/>
                                          </p:stCondLst>
                                        </p:cTn>
                                        <p:tgtEl>
                                          <p:spTgt spid="3"/>
                                        </p:tgtEl>
                                        <p:attrNameLst>
                                          <p:attrName>ppt_w</p:attrName>
                                        </p:attrNameLst>
                                      </p:cBhvr>
                                    </p:anim>
                                    <p:anim by="(ppt_w*0.50)" calcmode="lin" valueType="num">
                                      <p:cBhvr>
                                        <p:cTn id="15" dur="500" decel="50000" autoRev="1">
                                          <p:stCondLst>
                                            <p:cond delay="0"/>
                                          </p:stCondLst>
                                        </p:cTn>
                                        <p:tgtEl>
                                          <p:spTgt spid="3"/>
                                        </p:tgtEl>
                                        <p:attrNameLst>
                                          <p:attrName>ppt_x</p:attrName>
                                        </p:attrNameLst>
                                      </p:cBhvr>
                                    </p:anim>
                                    <p:anim from="(ppt_y)" to="(1+ppt_h/2)" calcmode="lin" valueType="num">
                                      <p:cBhvr>
                                        <p:cTn id="16" dur="1000">
                                          <p:stCondLst>
                                            <p:cond delay="0"/>
                                          </p:stCondLst>
                                        </p:cTn>
                                        <p:tgtEl>
                                          <p:spTgt spid="3"/>
                                        </p:tgtEl>
                                        <p:attrNameLst>
                                          <p:attrName>ppt_y</p:attrName>
                                        </p:attrNameLst>
                                      </p:cBhvr>
                                    </p:anim>
                                    <p:animRot by="21600000">
                                      <p:cBhvr>
                                        <p:cTn id="17" dur="1000">
                                          <p:stCondLst>
                                            <p:cond delay="0"/>
                                          </p:stCondLst>
                                        </p:cTn>
                                        <p:tgtEl>
                                          <p:spTgt spid="3"/>
                                        </p:tgtEl>
                                        <p:attrNameLst>
                                          <p:attrName>r</p:attrName>
                                        </p:attrNameLst>
                                      </p:cBhvr>
                                    </p:animRot>
                                    <p:set>
                                      <p:cBhvr>
                                        <p:cTn id="18"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jpg"/>
          <p:cNvPicPr>
            <a:picLocks noChangeAspect="1"/>
          </p:cNvPicPr>
          <p:nvPr/>
        </p:nvPicPr>
        <p:blipFill>
          <a:blip r:embed="rId2"/>
          <a:stretch>
            <a:fillRect/>
          </a:stretch>
        </p:blipFill>
        <p:spPr>
          <a:xfrm>
            <a:off x="152400" y="152400"/>
            <a:ext cx="4267200" cy="2971800"/>
          </a:xfrm>
          <a:prstGeom prst="rect">
            <a:avLst/>
          </a:prstGeom>
        </p:spPr>
      </p:pic>
      <p:pic>
        <p:nvPicPr>
          <p:cNvPr id="3" name="Picture 2" descr="y.jpg"/>
          <p:cNvPicPr>
            <a:picLocks noChangeAspect="1"/>
          </p:cNvPicPr>
          <p:nvPr/>
        </p:nvPicPr>
        <p:blipFill>
          <a:blip r:embed="rId3"/>
          <a:stretch>
            <a:fillRect/>
          </a:stretch>
        </p:blipFill>
        <p:spPr>
          <a:xfrm>
            <a:off x="4648200" y="228600"/>
            <a:ext cx="4284593" cy="2895600"/>
          </a:xfrm>
          <a:prstGeom prst="rect">
            <a:avLst/>
          </a:prstGeom>
        </p:spPr>
      </p:pic>
      <p:pic>
        <p:nvPicPr>
          <p:cNvPr id="5" name="Picture 4" descr="p.jpg"/>
          <p:cNvPicPr>
            <a:picLocks noChangeAspect="1"/>
          </p:cNvPicPr>
          <p:nvPr/>
        </p:nvPicPr>
        <p:blipFill>
          <a:blip r:embed="rId4"/>
          <a:stretch>
            <a:fillRect/>
          </a:stretch>
        </p:blipFill>
        <p:spPr>
          <a:xfrm>
            <a:off x="4648200" y="3276600"/>
            <a:ext cx="4238625" cy="3381375"/>
          </a:xfrm>
          <a:prstGeom prst="rect">
            <a:avLst/>
          </a:prstGeom>
        </p:spPr>
      </p:pic>
      <p:pic>
        <p:nvPicPr>
          <p:cNvPr id="7" name="Picture 6" descr="a.jpg"/>
          <p:cNvPicPr>
            <a:picLocks noChangeAspect="1"/>
          </p:cNvPicPr>
          <p:nvPr/>
        </p:nvPicPr>
        <p:blipFill>
          <a:blip r:embed="rId5"/>
          <a:stretch>
            <a:fillRect/>
          </a:stretch>
        </p:blipFill>
        <p:spPr>
          <a:xfrm>
            <a:off x="152400" y="3276600"/>
            <a:ext cx="4267200" cy="3505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heckerboard(across)">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3"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plus(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heel(4)">
                                      <p:cBhvr>
                                        <p:cTn id="2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Preparation 1"/>
          <p:cNvSpPr/>
          <p:nvPr/>
        </p:nvSpPr>
        <p:spPr>
          <a:xfrm>
            <a:off x="1143000" y="381000"/>
            <a:ext cx="7010400" cy="1828800"/>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11500" dirty="0" smtClean="0">
                <a:solidFill>
                  <a:schemeClr val="accent6">
                    <a:lumMod val="40000"/>
                    <a:lumOff val="60000"/>
                  </a:schemeClr>
                </a:solidFill>
                <a:latin typeface="NikoshBAN" pitchFamily="2" charset="0"/>
                <a:cs typeface="NikoshBAN" pitchFamily="2" charset="0"/>
              </a:rPr>
              <a:t>মূল্যায়ন</a:t>
            </a:r>
            <a:r>
              <a:rPr lang="bn-BD" dirty="0" smtClean="0">
                <a:latin typeface="NikoshBAN" pitchFamily="2" charset="0"/>
                <a:cs typeface="NikoshBAN" pitchFamily="2" charset="0"/>
              </a:rPr>
              <a:t> </a:t>
            </a:r>
            <a:endParaRPr lang="en-US" dirty="0">
              <a:latin typeface="NikoshBAN" pitchFamily="2" charset="0"/>
              <a:cs typeface="NikoshBAN" pitchFamily="2" charset="0"/>
            </a:endParaRPr>
          </a:p>
        </p:txBody>
      </p:sp>
      <p:sp>
        <p:nvSpPr>
          <p:cNvPr id="3" name="Flowchart: Alternate Process 2"/>
          <p:cNvSpPr/>
          <p:nvPr/>
        </p:nvSpPr>
        <p:spPr>
          <a:xfrm>
            <a:off x="990600" y="3200400"/>
            <a:ext cx="7315200" cy="2819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BD" sz="4000" dirty="0" smtClean="0">
                <a:solidFill>
                  <a:schemeClr val="bg2">
                    <a:lumMod val="10000"/>
                  </a:schemeClr>
                </a:solidFill>
                <a:latin typeface="NikoshBAN" pitchFamily="2" charset="0"/>
                <a:cs typeface="NikoshBAN" pitchFamily="2" charset="0"/>
              </a:rPr>
              <a:t>১। পর্বত কত প্রকার।</a:t>
            </a:r>
          </a:p>
          <a:p>
            <a:r>
              <a:rPr lang="bn-BD" sz="4000" dirty="0" smtClean="0">
                <a:solidFill>
                  <a:schemeClr val="bg2">
                    <a:lumMod val="10000"/>
                  </a:schemeClr>
                </a:solidFill>
                <a:latin typeface="NikoshBAN" pitchFamily="2" charset="0"/>
                <a:cs typeface="NikoshBAN" pitchFamily="2" charset="0"/>
              </a:rPr>
              <a:t>২।কোন মালভুমিকে পৃথিবীর ছাদ বলা হয়।</a:t>
            </a:r>
          </a:p>
          <a:p>
            <a:r>
              <a:rPr lang="bn-BD" sz="4000" dirty="0" smtClean="0">
                <a:solidFill>
                  <a:schemeClr val="bg2">
                    <a:lumMod val="10000"/>
                  </a:schemeClr>
                </a:solidFill>
                <a:latin typeface="NikoshBAN" pitchFamily="2" charset="0"/>
                <a:cs typeface="NikoshBAN" pitchFamily="2" charset="0"/>
              </a:rPr>
              <a:t>৩। সমভূমি মানব জীবনে কী কল্যান বয়ে আনে। </a:t>
            </a:r>
            <a:endParaRPr lang="en-US" sz="4000" dirty="0">
              <a:solidFill>
                <a:schemeClr val="bg2">
                  <a:lumMod val="10000"/>
                </a:schemeClr>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xit" presetSubtype="0" fill="hold" grpId="0" nodeType="clickEffect">
                                  <p:stCondLst>
                                    <p:cond delay="0"/>
                                  </p:stCondLst>
                                  <p:iterate type="lt">
                                    <p:tmPct val="5000"/>
                                  </p:iterate>
                                  <p:childTnLst>
                                    <p:anim calcmode="lin" valueType="num">
                                      <p:cBhvr>
                                        <p:cTn id="11" dur="1000"/>
                                        <p:tgtEl>
                                          <p:spTgt spid="3"/>
                                        </p:tgtEl>
                                        <p:attrNameLst>
                                          <p:attrName>ppt_w</p:attrName>
                                        </p:attrNameLst>
                                      </p:cBhvr>
                                      <p:tavLst>
                                        <p:tav tm="0">
                                          <p:val>
                                            <p:strVal val="ppt_w"/>
                                          </p:val>
                                        </p:tav>
                                        <p:tav tm="100000">
                                          <p:val>
                                            <p:fltVal val="0"/>
                                          </p:val>
                                        </p:tav>
                                      </p:tavLst>
                                    </p:anim>
                                    <p:anim calcmode="lin" valueType="num">
                                      <p:cBhvr>
                                        <p:cTn id="12" dur="1000"/>
                                        <p:tgtEl>
                                          <p:spTgt spid="3"/>
                                        </p:tgtEl>
                                        <p:attrNameLst>
                                          <p:attrName>ppt_h</p:attrName>
                                        </p:attrNameLst>
                                      </p:cBhvr>
                                      <p:tavLst>
                                        <p:tav tm="0">
                                          <p:val>
                                            <p:strVal val="ppt_h"/>
                                          </p:val>
                                        </p:tav>
                                        <p:tav tm="100000">
                                          <p:val>
                                            <p:fltVal val="0"/>
                                          </p:val>
                                        </p:tav>
                                      </p:tavLst>
                                    </p:anim>
                                    <p:anim calcmode="lin" valueType="num">
                                      <p:cBhvr>
                                        <p:cTn id="13" dur="1000"/>
                                        <p:tgtEl>
                                          <p:spTgt spid="3"/>
                                        </p:tgtEl>
                                        <p:attrNameLst>
                                          <p:attrName>style.rotation</p:attrName>
                                        </p:attrNameLst>
                                      </p:cBhvr>
                                      <p:tavLst>
                                        <p:tav tm="0">
                                          <p:val>
                                            <p:fltVal val="0"/>
                                          </p:val>
                                        </p:tav>
                                        <p:tav tm="100000">
                                          <p:val>
                                            <p:fltVal val="90"/>
                                          </p:val>
                                        </p:tav>
                                      </p:tavLst>
                                    </p:anim>
                                    <p:animEffect transition="out" filter="fade">
                                      <p:cBhvr>
                                        <p:cTn id="14" dur="1000"/>
                                        <p:tgtEl>
                                          <p:spTgt spid="3"/>
                                        </p:tgtEl>
                                      </p:cBhvr>
                                    </p:animEffect>
                                    <p:set>
                                      <p:cBhvr>
                                        <p:cTn id="15"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Terminator 1"/>
          <p:cNvSpPr/>
          <p:nvPr/>
        </p:nvSpPr>
        <p:spPr>
          <a:xfrm>
            <a:off x="1371600" y="533400"/>
            <a:ext cx="6477000" cy="1371600"/>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8000" dirty="0" smtClean="0">
                <a:solidFill>
                  <a:schemeClr val="accent3">
                    <a:lumMod val="60000"/>
                    <a:lumOff val="40000"/>
                  </a:schemeClr>
                </a:solidFill>
                <a:latin typeface="NikoshBAN" pitchFamily="2" charset="0"/>
                <a:cs typeface="NikoshBAN" pitchFamily="2" charset="0"/>
              </a:rPr>
              <a:t>বাড়ীর কাজ </a:t>
            </a:r>
            <a:endParaRPr lang="en-US" sz="8000" dirty="0">
              <a:solidFill>
                <a:schemeClr val="accent3">
                  <a:lumMod val="60000"/>
                  <a:lumOff val="40000"/>
                </a:schemeClr>
              </a:solidFill>
              <a:latin typeface="NikoshBAN" pitchFamily="2" charset="0"/>
              <a:cs typeface="NikoshBAN" pitchFamily="2" charset="0"/>
            </a:endParaRPr>
          </a:p>
        </p:txBody>
      </p:sp>
      <p:sp>
        <p:nvSpPr>
          <p:cNvPr id="4" name="Snip Same Side Corner Rectangle 3"/>
          <p:cNvSpPr/>
          <p:nvPr/>
        </p:nvSpPr>
        <p:spPr>
          <a:xfrm>
            <a:off x="838200" y="2819400"/>
            <a:ext cx="7315200" cy="2667000"/>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4000" dirty="0" smtClean="0">
                <a:solidFill>
                  <a:schemeClr val="bg1">
                    <a:lumMod val="75000"/>
                  </a:schemeClr>
                </a:solidFill>
                <a:latin typeface="NikoshBAN" pitchFamily="2" charset="0"/>
                <a:cs typeface="NikoshBAN" pitchFamily="2" charset="0"/>
              </a:rPr>
              <a:t>কৃষি কাজের জন্য কোন ধরনের ভুমিরুপ উপযোগী আলোচনা কর। </a:t>
            </a:r>
            <a:endParaRPr lang="en-US" sz="4000" dirty="0">
              <a:solidFill>
                <a:schemeClr val="bg1">
                  <a:lumMod val="75000"/>
                </a:schemeClr>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0" presetClass="exit" presetSubtype="0" fill="hold" grpId="0" nodeType="clickEffect">
                                  <p:stCondLst>
                                    <p:cond delay="0"/>
                                  </p:stCondLst>
                                  <p:childTnLst>
                                    <p:animEffect transition="out" filter="wedge">
                                      <p:cBhvr>
                                        <p:cTn id="13" dur="2000"/>
                                        <p:tgtEl>
                                          <p:spTgt spid="4"/>
                                        </p:tgtEl>
                                      </p:cBhvr>
                                    </p:animEffect>
                                    <p:set>
                                      <p:cBhvr>
                                        <p:cTn id="14"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m.jpg"/>
          <p:cNvPicPr>
            <a:picLocks noChangeAspect="1"/>
          </p:cNvPicPr>
          <p:nvPr/>
        </p:nvPicPr>
        <p:blipFill>
          <a:blip r:embed="rId3"/>
          <a:stretch>
            <a:fillRect/>
          </a:stretch>
        </p:blipFill>
        <p:spPr>
          <a:xfrm>
            <a:off x="381000" y="228601"/>
            <a:ext cx="8534400" cy="6476999"/>
          </a:xfrm>
          <a:prstGeom prst="rect">
            <a:avLst/>
          </a:prstGeom>
        </p:spPr>
      </p:pic>
      <p:sp>
        <p:nvSpPr>
          <p:cNvPr id="3" name="Flowchart: Terminator 2"/>
          <p:cNvSpPr/>
          <p:nvPr/>
        </p:nvSpPr>
        <p:spPr>
          <a:xfrm>
            <a:off x="2286000" y="1981200"/>
            <a:ext cx="4648200" cy="2819400"/>
          </a:xfrm>
          <a:prstGeom prst="flowChartTermina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11500" dirty="0" smtClean="0">
                <a:solidFill>
                  <a:schemeClr val="accent3">
                    <a:lumMod val="75000"/>
                  </a:schemeClr>
                </a:solidFill>
                <a:latin typeface="NikoshBAN" pitchFamily="2" charset="0"/>
                <a:cs typeface="NikoshBAN" pitchFamily="2" charset="0"/>
              </a:rPr>
              <a:t>ধন্যবাদ</a:t>
            </a:r>
            <a:r>
              <a:rPr lang="bn-BD" dirty="0" smtClean="0">
                <a:solidFill>
                  <a:schemeClr val="accent3">
                    <a:lumMod val="75000"/>
                  </a:schemeClr>
                </a:solidFill>
                <a:latin typeface="NikoshBAN" pitchFamily="2" charset="0"/>
                <a:cs typeface="NikoshBAN" pitchFamily="2" charset="0"/>
              </a:rPr>
              <a:t> </a:t>
            </a:r>
            <a:endParaRPr lang="en-US" dirty="0">
              <a:solidFill>
                <a:schemeClr val="accent3">
                  <a:lumMod val="75000"/>
                </a:schemeClr>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nodeType="clickEffect">
                                  <p:stCondLst>
                                    <p:cond delay="0"/>
                                  </p:stCondLst>
                                  <p:childTnLst>
                                    <p:anim calcmode="lin" valueType="num">
                                      <p:cBhvr>
                                        <p:cTn id="6" dur="500"/>
                                        <p:tgtEl>
                                          <p:spTgt spid="2"/>
                                        </p:tgtEl>
                                        <p:attrNameLst>
                                          <p:attrName>ppt_w</p:attrName>
                                        </p:attrNameLst>
                                      </p:cBhvr>
                                      <p:tavLst>
                                        <p:tav tm="0">
                                          <p:val>
                                            <p:strVal val="ppt_w"/>
                                          </p:val>
                                        </p:tav>
                                        <p:tav tm="100000">
                                          <p:val>
                                            <p:fltVal val="0"/>
                                          </p:val>
                                        </p:tav>
                                      </p:tavLst>
                                    </p:anim>
                                    <p:anim calcmode="lin" valueType="num">
                                      <p:cBhvr>
                                        <p:cTn id="7" dur="500"/>
                                        <p:tgtEl>
                                          <p:spTgt spid="2"/>
                                        </p:tgtEl>
                                        <p:attrNameLst>
                                          <p:attrName>ppt_h</p:attrName>
                                        </p:attrNameLst>
                                      </p:cBhvr>
                                      <p:tavLst>
                                        <p:tav tm="0">
                                          <p:val>
                                            <p:strVal val="ppt_h"/>
                                          </p:val>
                                        </p:tav>
                                        <p:tav tm="100000">
                                          <p:val>
                                            <p:fltVal val="0"/>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nodeType="clickEffect">
                                  <p:stCondLst>
                                    <p:cond delay="0"/>
                                  </p:stCondLst>
                                  <p:childTnLst>
                                    <p:anim calcmode="lin" valueType="num">
                                      <p:cBhvr>
                                        <p:cTn id="12" dur="500"/>
                                        <p:tgtEl>
                                          <p:spTgt spid="3">
                                            <p:txEl>
                                              <p:pRg st="0" end="0"/>
                                            </p:txEl>
                                          </p:spTgt>
                                        </p:tgtEl>
                                        <p:attrNameLst>
                                          <p:attrName>ppt_w</p:attrName>
                                        </p:attrNameLst>
                                      </p:cBhvr>
                                      <p:tavLst>
                                        <p:tav tm="0">
                                          <p:val>
                                            <p:strVal val="ppt_w"/>
                                          </p:val>
                                        </p:tav>
                                        <p:tav tm="100000">
                                          <p:val>
                                            <p:fltVal val="0"/>
                                          </p:val>
                                        </p:tav>
                                      </p:tavLst>
                                    </p:anim>
                                    <p:anim calcmode="lin" valueType="num">
                                      <p:cBhvr>
                                        <p:cTn id="13" dur="500"/>
                                        <p:tgtEl>
                                          <p:spTgt spid="3">
                                            <p:txEl>
                                              <p:pRg st="0" end="0"/>
                                            </p:txEl>
                                          </p:spTgt>
                                        </p:tgtEl>
                                        <p:attrNameLst>
                                          <p:attrName>ppt_h</p:attrName>
                                        </p:attrNameLst>
                                      </p:cBhvr>
                                      <p:tavLst>
                                        <p:tav tm="0">
                                          <p:val>
                                            <p:strVal val="ppt_h"/>
                                          </p:val>
                                        </p:tav>
                                        <p:tav tm="100000">
                                          <p:val>
                                            <p:fltVal val="0"/>
                                          </p:val>
                                        </p:tav>
                                      </p:tavLst>
                                    </p:anim>
                                    <p:set>
                                      <p:cBhvr>
                                        <p:cTn id="14"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448</TotalTime>
  <Words>249</Words>
  <Application>Microsoft Office PowerPoint</Application>
  <PresentationFormat>On-screen Show (4:3)</PresentationFormat>
  <Paragraphs>46</Paragraphs>
  <Slides>15</Slides>
  <Notes>7</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পরিচিতি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STAR</dc:creator>
  <cp:lastModifiedBy>STAR</cp:lastModifiedBy>
  <cp:revision>61</cp:revision>
  <dcterms:created xsi:type="dcterms:W3CDTF">2006-08-16T00:00:00Z</dcterms:created>
  <dcterms:modified xsi:type="dcterms:W3CDTF">2013-07-31T06:19:58Z</dcterms:modified>
</cp:coreProperties>
</file>